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heme/themeOverride5.xml" ContentType="application/vnd.openxmlformats-officedocument.themeOverr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heme/themeOverride6.xml" ContentType="application/vnd.openxmlformats-officedocument.themeOverr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heme/themeOverride8.xml" ContentType="application/vnd.openxmlformats-officedocument.themeOverride+xml"/>
  <Override PartName="/ppt/notesSlides/notesSlide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theme/themeOverride9.xml" ContentType="application/vnd.openxmlformats-officedocument.themeOverride+xml"/>
  <Override PartName="/ppt/notesSlides/notesSlide1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4" r:id="rId2"/>
    <p:sldMasterId id="2147483688" r:id="rId3"/>
    <p:sldMasterId id="2147483703" r:id="rId4"/>
  </p:sldMasterIdLst>
  <p:notesMasterIdLst>
    <p:notesMasterId r:id="rId17"/>
  </p:notesMasterIdLst>
  <p:sldIdLst>
    <p:sldId id="286" r:id="rId5"/>
    <p:sldId id="749" r:id="rId6"/>
    <p:sldId id="274" r:id="rId7"/>
    <p:sldId id="805" r:id="rId8"/>
    <p:sldId id="804" r:id="rId9"/>
    <p:sldId id="806" r:id="rId10"/>
    <p:sldId id="807" r:id="rId11"/>
    <p:sldId id="808" r:id="rId12"/>
    <p:sldId id="809" r:id="rId13"/>
    <p:sldId id="758" r:id="rId14"/>
    <p:sldId id="810" r:id="rId15"/>
    <p:sldId id="289" r:id="rId1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9" autoAdjust="0"/>
    <p:restoredTop sz="88482" autoAdjust="0"/>
  </p:normalViewPr>
  <p:slideViewPr>
    <p:cSldViewPr>
      <p:cViewPr varScale="1">
        <p:scale>
          <a:sx n="77" d="100"/>
          <a:sy n="77" d="100"/>
        </p:scale>
        <p:origin x="1714" y="10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F84C3C-313F-4C29-B05A-E9FEC17F32A6}" type="doc">
      <dgm:prSet loTypeId="urn:microsoft.com/office/officeart/2005/8/layout/chevron2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ru-RU"/>
        </a:p>
      </dgm:t>
    </dgm:pt>
    <dgm:pt modelId="{DD041A2B-0D81-4001-B06E-97AC9E606D1F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5E18952E-4548-4F36-8430-790496AAF224}" type="parTrans" cxnId="{475D8A3E-8178-46B2-9B89-96F92F444D7B}">
      <dgm:prSet/>
      <dgm:spPr/>
      <dgm:t>
        <a:bodyPr/>
        <a:lstStyle/>
        <a:p>
          <a:endParaRPr lang="ru-RU"/>
        </a:p>
      </dgm:t>
    </dgm:pt>
    <dgm:pt modelId="{44FAAF20-7750-449D-A9E5-C3B9B996C349}" type="sibTrans" cxnId="{475D8A3E-8178-46B2-9B89-96F92F444D7B}">
      <dgm:prSet/>
      <dgm:spPr/>
      <dgm:t>
        <a:bodyPr/>
        <a:lstStyle/>
        <a:p>
          <a:endParaRPr lang="ru-RU"/>
        </a:p>
      </dgm:t>
    </dgm:pt>
    <dgm:pt modelId="{ACA68EC6-5733-4532-8776-8830D15201D3}">
      <dgm:prSet phldrT="[Текст]" custT="1"/>
      <dgm:spPr/>
      <dgm:t>
        <a:bodyPr/>
        <a:lstStyle/>
        <a:p>
          <a:r>
            <a:rPr lang="ru-RU" sz="1300" dirty="0" smtClean="0"/>
            <a:t>Обучение теоретическому и практическому применению МСА, Контроля качества и Кодекса этики (около 350 – 400 аудиторов)</a:t>
          </a:r>
          <a:endParaRPr lang="ru-RU" sz="1300" dirty="0"/>
        </a:p>
      </dgm:t>
    </dgm:pt>
    <dgm:pt modelId="{52C56B5D-9D4C-4E98-9495-5811CD540963}" type="parTrans" cxnId="{3CA52141-C4E7-4207-BEF0-A10A6E2953FD}">
      <dgm:prSet/>
      <dgm:spPr/>
      <dgm:t>
        <a:bodyPr/>
        <a:lstStyle/>
        <a:p>
          <a:endParaRPr lang="ru-RU"/>
        </a:p>
      </dgm:t>
    </dgm:pt>
    <dgm:pt modelId="{07DB7534-7C53-459F-9555-4F9AE473680D}" type="sibTrans" cxnId="{3CA52141-C4E7-4207-BEF0-A10A6E2953FD}">
      <dgm:prSet/>
      <dgm:spPr/>
      <dgm:t>
        <a:bodyPr/>
        <a:lstStyle/>
        <a:p>
          <a:endParaRPr lang="ru-RU"/>
        </a:p>
      </dgm:t>
    </dgm:pt>
    <dgm:pt modelId="{E050A758-3514-4D78-A1DB-A8B9FC14A731}">
      <dgm:prSet phldrT="[Текст]"/>
      <dgm:spPr/>
      <dgm:t>
        <a:bodyPr/>
        <a:lstStyle/>
        <a:p>
          <a:r>
            <a:rPr lang="ru-RU" dirty="0" smtClean="0"/>
            <a:t>6</a:t>
          </a:r>
          <a:endParaRPr lang="ru-RU" dirty="0"/>
        </a:p>
      </dgm:t>
    </dgm:pt>
    <dgm:pt modelId="{7361BB18-AECB-4E9F-AF54-689FAE8DF5C3}" type="parTrans" cxnId="{703CA141-F5C2-42E0-8315-A9CC7124547C}">
      <dgm:prSet/>
      <dgm:spPr/>
      <dgm:t>
        <a:bodyPr/>
        <a:lstStyle/>
        <a:p>
          <a:endParaRPr lang="ru-RU"/>
        </a:p>
      </dgm:t>
    </dgm:pt>
    <dgm:pt modelId="{2A78E328-D25A-451F-B1AB-92B5B12397C0}" type="sibTrans" cxnId="{703CA141-F5C2-42E0-8315-A9CC7124547C}">
      <dgm:prSet/>
      <dgm:spPr/>
      <dgm:t>
        <a:bodyPr/>
        <a:lstStyle/>
        <a:p>
          <a:endParaRPr lang="ru-RU"/>
        </a:p>
      </dgm:t>
    </dgm:pt>
    <dgm:pt modelId="{F95499D8-DF99-43C2-B421-212DE3131F8D}">
      <dgm:prSet phldrT="[Текст]" custT="1"/>
      <dgm:spPr/>
      <dgm:t>
        <a:bodyPr/>
        <a:lstStyle/>
        <a:p>
          <a:r>
            <a:rPr lang="ru-RU" sz="1300" dirty="0" smtClean="0"/>
            <a:t>Разработка Правил по внешней оценке контроля качества Аудиторской палаты для установления и поддержания системы внешней оценки контроля качества, и обеспечения мер по сокращению нарушений</a:t>
          </a:r>
          <a:endParaRPr lang="ru-RU" sz="1300" dirty="0"/>
        </a:p>
      </dgm:t>
    </dgm:pt>
    <dgm:pt modelId="{5D3809C5-B9A7-4B84-AD1E-6DFE51BB5D77}" type="parTrans" cxnId="{5599DD19-28B8-4EFD-893D-1DFDCFA768C7}">
      <dgm:prSet/>
      <dgm:spPr/>
      <dgm:t>
        <a:bodyPr/>
        <a:lstStyle/>
        <a:p>
          <a:endParaRPr lang="ru-RU"/>
        </a:p>
      </dgm:t>
    </dgm:pt>
    <dgm:pt modelId="{2AFDDDF0-3056-441D-B97E-D682FBE7F219}" type="sibTrans" cxnId="{5599DD19-28B8-4EFD-893D-1DFDCFA768C7}">
      <dgm:prSet/>
      <dgm:spPr/>
      <dgm:t>
        <a:bodyPr/>
        <a:lstStyle/>
        <a:p>
          <a:endParaRPr lang="ru-RU"/>
        </a:p>
      </dgm:t>
    </dgm:pt>
    <dgm:pt modelId="{AB1C28C5-72EE-4AAD-9472-99863206A311}">
      <dgm:prSet phldrT="[Текст]"/>
      <dgm:spPr/>
      <dgm:t>
        <a:bodyPr/>
        <a:lstStyle/>
        <a:p>
          <a:r>
            <a:rPr lang="ru-RU" dirty="0" smtClean="0"/>
            <a:t>7</a:t>
          </a:r>
          <a:endParaRPr lang="ru-RU" dirty="0"/>
        </a:p>
      </dgm:t>
    </dgm:pt>
    <dgm:pt modelId="{26A41A53-45D9-4C85-8168-9CF4328AAB68}" type="parTrans" cxnId="{CC198D8A-06B6-4870-AC5C-0D5A2B8E870E}">
      <dgm:prSet/>
      <dgm:spPr/>
      <dgm:t>
        <a:bodyPr/>
        <a:lstStyle/>
        <a:p>
          <a:endParaRPr lang="ru-RU"/>
        </a:p>
      </dgm:t>
    </dgm:pt>
    <dgm:pt modelId="{AC788A6C-D265-491D-8D23-867B68DC6203}" type="sibTrans" cxnId="{CC198D8A-06B6-4870-AC5C-0D5A2B8E870E}">
      <dgm:prSet/>
      <dgm:spPr/>
      <dgm:t>
        <a:bodyPr/>
        <a:lstStyle/>
        <a:p>
          <a:endParaRPr lang="ru-RU"/>
        </a:p>
      </dgm:t>
    </dgm:pt>
    <dgm:pt modelId="{340CE2F6-94BE-4200-8563-1DEFC01430CC}">
      <dgm:prSet phldrT="[Текст]" custT="1"/>
      <dgm:spPr/>
      <dgm:t>
        <a:bodyPr/>
        <a:lstStyle/>
        <a:p>
          <a:r>
            <a:rPr lang="ru-RU" sz="1300" dirty="0" smtClean="0"/>
            <a:t>Проведение завершающей встречи с Министерством финансов и семинара для аудиторского сообщества</a:t>
          </a:r>
          <a:endParaRPr lang="ru-RU" sz="1300" dirty="0"/>
        </a:p>
      </dgm:t>
    </dgm:pt>
    <dgm:pt modelId="{356608F3-804E-449B-A21E-D0757F013BA0}" type="parTrans" cxnId="{A4982567-AD28-4ABC-A1A7-32FC9C933CC5}">
      <dgm:prSet/>
      <dgm:spPr/>
      <dgm:t>
        <a:bodyPr/>
        <a:lstStyle/>
        <a:p>
          <a:endParaRPr lang="ru-RU"/>
        </a:p>
      </dgm:t>
    </dgm:pt>
    <dgm:pt modelId="{A139B767-A341-43D3-93C8-6994B6146C64}" type="sibTrans" cxnId="{A4982567-AD28-4ABC-A1A7-32FC9C933CC5}">
      <dgm:prSet/>
      <dgm:spPr/>
      <dgm:t>
        <a:bodyPr/>
        <a:lstStyle/>
        <a:p>
          <a:endParaRPr lang="ru-RU"/>
        </a:p>
      </dgm:t>
    </dgm:pt>
    <dgm:pt modelId="{448EBA53-6E2D-4D1E-AE29-9347AF09B955}">
      <dgm:prSet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E94B0DD3-2379-4172-B205-21CC2D627521}" type="parTrans" cxnId="{404B3B28-EB7F-4DD1-8D42-F49E27B3E67B}">
      <dgm:prSet/>
      <dgm:spPr/>
      <dgm:t>
        <a:bodyPr/>
        <a:lstStyle/>
        <a:p>
          <a:endParaRPr lang="ru-RU"/>
        </a:p>
      </dgm:t>
    </dgm:pt>
    <dgm:pt modelId="{00FFBD4C-B3BB-4CEE-B4A4-8B5E38010032}" type="sibTrans" cxnId="{404B3B28-EB7F-4DD1-8D42-F49E27B3E67B}">
      <dgm:prSet/>
      <dgm:spPr/>
      <dgm:t>
        <a:bodyPr/>
        <a:lstStyle/>
        <a:p>
          <a:endParaRPr lang="ru-RU"/>
        </a:p>
      </dgm:t>
    </dgm:pt>
    <dgm:pt modelId="{0678E6A3-3BB8-4819-BAE4-C7E488E2B448}">
      <dgm:prSet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9329C6B1-6733-49AC-9E2A-4DD2914CF28A}" type="parTrans" cxnId="{9B3512C6-B157-4A34-9691-35B71AA5D22B}">
      <dgm:prSet/>
      <dgm:spPr/>
      <dgm:t>
        <a:bodyPr/>
        <a:lstStyle/>
        <a:p>
          <a:endParaRPr lang="ru-RU"/>
        </a:p>
      </dgm:t>
    </dgm:pt>
    <dgm:pt modelId="{4629D9A2-0DD0-44D6-A60B-528401BACFA7}" type="sibTrans" cxnId="{9B3512C6-B157-4A34-9691-35B71AA5D22B}">
      <dgm:prSet/>
      <dgm:spPr/>
      <dgm:t>
        <a:bodyPr/>
        <a:lstStyle/>
        <a:p>
          <a:endParaRPr lang="ru-RU"/>
        </a:p>
      </dgm:t>
    </dgm:pt>
    <dgm:pt modelId="{93B5024D-5F24-4D68-9CF0-42F02892ED8E}">
      <dgm:prSet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4F096DD8-9E77-4455-A65C-79A6BC4F1904}" type="parTrans" cxnId="{41F425AB-E4AF-44A2-BFFA-00578FC3F27C}">
      <dgm:prSet/>
      <dgm:spPr/>
      <dgm:t>
        <a:bodyPr/>
        <a:lstStyle/>
        <a:p>
          <a:endParaRPr lang="ru-RU"/>
        </a:p>
      </dgm:t>
    </dgm:pt>
    <dgm:pt modelId="{248D1BF3-F6E1-4755-89F6-BF6ED9A52BE8}" type="sibTrans" cxnId="{41F425AB-E4AF-44A2-BFFA-00578FC3F27C}">
      <dgm:prSet/>
      <dgm:spPr/>
      <dgm:t>
        <a:bodyPr/>
        <a:lstStyle/>
        <a:p>
          <a:endParaRPr lang="ru-RU"/>
        </a:p>
      </dgm:t>
    </dgm:pt>
    <dgm:pt modelId="{8E3E3D9F-288B-4AE1-ABE7-B190FB9E576F}">
      <dgm:prSet/>
      <dgm:spPr/>
      <dgm:t>
        <a:bodyPr/>
        <a:lstStyle/>
        <a:p>
          <a:r>
            <a:rPr lang="ru-RU" dirty="0" smtClean="0"/>
            <a:t>5</a:t>
          </a:r>
          <a:endParaRPr lang="ru-RU" dirty="0"/>
        </a:p>
      </dgm:t>
    </dgm:pt>
    <dgm:pt modelId="{ECCEAE47-24F2-46C5-9613-4B49385E1765}" type="parTrans" cxnId="{835A2A72-748F-4320-816A-28B092C0FE89}">
      <dgm:prSet/>
      <dgm:spPr/>
      <dgm:t>
        <a:bodyPr/>
        <a:lstStyle/>
        <a:p>
          <a:endParaRPr lang="ru-RU"/>
        </a:p>
      </dgm:t>
    </dgm:pt>
    <dgm:pt modelId="{1D48B062-BD4E-4E5B-868F-2EC79C8418D2}" type="sibTrans" cxnId="{835A2A72-748F-4320-816A-28B092C0FE89}">
      <dgm:prSet/>
      <dgm:spPr/>
      <dgm:t>
        <a:bodyPr/>
        <a:lstStyle/>
        <a:p>
          <a:endParaRPr lang="ru-RU"/>
        </a:p>
      </dgm:t>
    </dgm:pt>
    <dgm:pt modelId="{B81D0906-9D79-46B8-9C2A-4BC05F6BF680}">
      <dgm:prSet custT="1"/>
      <dgm:spPr/>
      <dgm:t>
        <a:bodyPr/>
        <a:lstStyle/>
        <a:p>
          <a:r>
            <a:rPr lang="ru-RU" sz="1300" dirty="0" smtClean="0"/>
            <a:t>Провести исследование региональной практики институциональной структуры Палаты аудиторов и концептуальных основ, также как предоставление рекомендаций по содержанию Устава Аудиторской палаты и Положений по ее органам управления</a:t>
          </a:r>
          <a:endParaRPr lang="ru-RU" sz="1300" dirty="0"/>
        </a:p>
      </dgm:t>
    </dgm:pt>
    <dgm:pt modelId="{43C89A8E-240E-4348-BC5A-E36DECA7DB59}" type="parTrans" cxnId="{73256433-9E1A-4FD6-AC96-D9F436B1657B}">
      <dgm:prSet/>
      <dgm:spPr/>
      <dgm:t>
        <a:bodyPr/>
        <a:lstStyle/>
        <a:p>
          <a:endParaRPr lang="ru-RU"/>
        </a:p>
      </dgm:t>
    </dgm:pt>
    <dgm:pt modelId="{0ADF6DD1-E253-4F0C-B08D-01B551F7F470}" type="sibTrans" cxnId="{73256433-9E1A-4FD6-AC96-D9F436B1657B}">
      <dgm:prSet/>
      <dgm:spPr/>
      <dgm:t>
        <a:bodyPr/>
        <a:lstStyle/>
        <a:p>
          <a:endParaRPr lang="ru-RU"/>
        </a:p>
      </dgm:t>
    </dgm:pt>
    <dgm:pt modelId="{86316120-EDD0-4C7E-A324-CE83DEC5123C}">
      <dgm:prSet custT="1"/>
      <dgm:spPr/>
      <dgm:t>
        <a:bodyPr/>
        <a:lstStyle/>
        <a:p>
          <a:r>
            <a:rPr lang="ru-RU" sz="1300" dirty="0" smtClean="0"/>
            <a:t>Провести исследование Европейской практики по выявленным нарушениям стандартов аудиторской деятельности, методов классификации нарушений и мер воздействия, применяемых в разных странах (как минимум, 10 стран)</a:t>
          </a:r>
          <a:endParaRPr lang="ru-RU" sz="1300" dirty="0"/>
        </a:p>
      </dgm:t>
    </dgm:pt>
    <dgm:pt modelId="{AF04F1F8-E038-4642-B292-22353182EF42}" type="parTrans" cxnId="{015F0532-6625-4C19-83C5-13A739271977}">
      <dgm:prSet/>
      <dgm:spPr/>
      <dgm:t>
        <a:bodyPr/>
        <a:lstStyle/>
        <a:p>
          <a:endParaRPr lang="ru-RU"/>
        </a:p>
      </dgm:t>
    </dgm:pt>
    <dgm:pt modelId="{D4836E96-528A-462C-A5C5-68C49AE1F478}" type="sibTrans" cxnId="{015F0532-6625-4C19-83C5-13A739271977}">
      <dgm:prSet/>
      <dgm:spPr/>
      <dgm:t>
        <a:bodyPr/>
        <a:lstStyle/>
        <a:p>
          <a:endParaRPr lang="ru-RU"/>
        </a:p>
      </dgm:t>
    </dgm:pt>
    <dgm:pt modelId="{269F36F6-E412-4253-846C-FE76C0EA4DD7}">
      <dgm:prSet custT="1"/>
      <dgm:spPr/>
      <dgm:t>
        <a:bodyPr/>
        <a:lstStyle/>
        <a:p>
          <a:r>
            <a:rPr lang="ru-RU" sz="1300" dirty="0" smtClean="0"/>
            <a:t>Провести исследование Европейской практики механизма по организации общественного надзора над деятельностью Аудиторской палаты и по аудиту общественно значимых организаций, а также по разработке рекомендаций по организации такого надзора, его проведения и документирования результатов</a:t>
          </a:r>
          <a:r>
            <a:rPr lang="en-US" sz="1300" dirty="0" smtClean="0"/>
            <a:t>.</a:t>
          </a:r>
          <a:endParaRPr lang="ru-RU" sz="1300" dirty="0"/>
        </a:p>
      </dgm:t>
    </dgm:pt>
    <dgm:pt modelId="{7B0B777D-8200-48F0-893C-2B7A742B9943}" type="parTrans" cxnId="{9A7083D6-D805-4E62-84CA-3E7D4323F4E8}">
      <dgm:prSet/>
      <dgm:spPr/>
      <dgm:t>
        <a:bodyPr/>
        <a:lstStyle/>
        <a:p>
          <a:endParaRPr lang="ru-RU"/>
        </a:p>
      </dgm:t>
    </dgm:pt>
    <dgm:pt modelId="{A53BF9F2-900C-4EF0-A704-08E972619E1E}" type="sibTrans" cxnId="{9A7083D6-D805-4E62-84CA-3E7D4323F4E8}">
      <dgm:prSet/>
      <dgm:spPr/>
      <dgm:t>
        <a:bodyPr/>
        <a:lstStyle/>
        <a:p>
          <a:endParaRPr lang="ru-RU"/>
        </a:p>
      </dgm:t>
    </dgm:pt>
    <dgm:pt modelId="{66CD7C8F-CFFE-456C-98CA-0F411B631CDA}">
      <dgm:prSet custT="1"/>
      <dgm:spPr/>
      <dgm:t>
        <a:bodyPr/>
        <a:lstStyle/>
        <a:p>
          <a:r>
            <a:rPr lang="ru-RU" sz="1300" dirty="0" smtClean="0"/>
            <a:t>Разработка Внутренних правил аудиторской деятельности Аудиторской палаты  для установления и поддержания системы внутреннего контроля качества, в рамках которых члены Аудиторской палаты должны работать</a:t>
          </a:r>
          <a:endParaRPr lang="ru-RU" sz="1300" dirty="0"/>
        </a:p>
      </dgm:t>
    </dgm:pt>
    <dgm:pt modelId="{EA269B44-40F5-41C4-8DBD-395B9EA0F03F}" type="parTrans" cxnId="{6BCB4A5A-B877-44DF-A721-48F48CC02790}">
      <dgm:prSet/>
      <dgm:spPr/>
      <dgm:t>
        <a:bodyPr/>
        <a:lstStyle/>
        <a:p>
          <a:endParaRPr lang="ru-RU"/>
        </a:p>
      </dgm:t>
    </dgm:pt>
    <dgm:pt modelId="{7AFA5B97-D4E5-4BED-B1A4-5A9DB8B2783D}" type="sibTrans" cxnId="{6BCB4A5A-B877-44DF-A721-48F48CC02790}">
      <dgm:prSet/>
      <dgm:spPr/>
      <dgm:t>
        <a:bodyPr/>
        <a:lstStyle/>
        <a:p>
          <a:endParaRPr lang="ru-RU"/>
        </a:p>
      </dgm:t>
    </dgm:pt>
    <dgm:pt modelId="{8D1D7E72-30AE-4A05-AB99-3D0048A29A54}" type="pres">
      <dgm:prSet presAssocID="{1CF84C3C-313F-4C29-B05A-E9FEC17F32A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18FFB07-F3EE-4B05-AF03-CF7B820B734E}" type="pres">
      <dgm:prSet presAssocID="{DD041A2B-0D81-4001-B06E-97AC9E606D1F}" presName="composite" presStyleCnt="0"/>
      <dgm:spPr/>
    </dgm:pt>
    <dgm:pt modelId="{2E53AF8A-2BCB-43E1-AFC7-F039123E0F9C}" type="pres">
      <dgm:prSet presAssocID="{DD041A2B-0D81-4001-B06E-97AC9E606D1F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04ECB1-79CE-42D5-B3DB-2B87276C302E}" type="pres">
      <dgm:prSet presAssocID="{DD041A2B-0D81-4001-B06E-97AC9E606D1F}" presName="descendantText" presStyleLbl="alignAcc1" presStyleIdx="0" presStyleCnt="7" custScale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6F658B-A7C3-4B78-B1C5-9D2B343C65C2}" type="pres">
      <dgm:prSet presAssocID="{44FAAF20-7750-449D-A9E5-C3B9B996C349}" presName="sp" presStyleCnt="0"/>
      <dgm:spPr/>
    </dgm:pt>
    <dgm:pt modelId="{BBD077C6-7AE5-4275-B5A7-BFBE3D40ACB9}" type="pres">
      <dgm:prSet presAssocID="{448EBA53-6E2D-4D1E-AE29-9347AF09B955}" presName="composite" presStyleCnt="0"/>
      <dgm:spPr/>
    </dgm:pt>
    <dgm:pt modelId="{84247DCF-DB04-4318-B90E-BB4F2C55C48E}" type="pres">
      <dgm:prSet presAssocID="{448EBA53-6E2D-4D1E-AE29-9347AF09B955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869A4A-ABCC-408D-9A5C-ACE81AB658AA}" type="pres">
      <dgm:prSet presAssocID="{448EBA53-6E2D-4D1E-AE29-9347AF09B955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13D31D-C53E-4B44-9BC6-1B9157C05B90}" type="pres">
      <dgm:prSet presAssocID="{00FFBD4C-B3BB-4CEE-B4A4-8B5E38010032}" presName="sp" presStyleCnt="0"/>
      <dgm:spPr/>
    </dgm:pt>
    <dgm:pt modelId="{E2C6E354-20B8-45BC-AD6F-BE5B30AB3FCE}" type="pres">
      <dgm:prSet presAssocID="{0678E6A3-3BB8-4819-BAE4-C7E488E2B448}" presName="composite" presStyleCnt="0"/>
      <dgm:spPr/>
    </dgm:pt>
    <dgm:pt modelId="{71A85458-EA76-4C1D-B147-02739CD30ABF}" type="pres">
      <dgm:prSet presAssocID="{0678E6A3-3BB8-4819-BAE4-C7E488E2B448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D1115C-AE4C-4E75-85C4-7C58BEC5519B}" type="pres">
      <dgm:prSet presAssocID="{0678E6A3-3BB8-4819-BAE4-C7E488E2B448}" presName="descendantText" presStyleLbl="alignAcc1" presStyleIdx="2" presStyleCnt="7" custScaleY="1358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3CD5AD-81B3-4E7F-A31B-D564DC75F10C}" type="pres">
      <dgm:prSet presAssocID="{4629D9A2-0DD0-44D6-A60B-528401BACFA7}" presName="sp" presStyleCnt="0"/>
      <dgm:spPr/>
    </dgm:pt>
    <dgm:pt modelId="{F822DA47-C668-4D53-8774-EC7E3FA74BA0}" type="pres">
      <dgm:prSet presAssocID="{93B5024D-5F24-4D68-9CF0-42F02892ED8E}" presName="composite" presStyleCnt="0"/>
      <dgm:spPr/>
    </dgm:pt>
    <dgm:pt modelId="{C524372D-8F36-4B61-BD11-F906ED8D202C}" type="pres">
      <dgm:prSet presAssocID="{93B5024D-5F24-4D68-9CF0-42F02892ED8E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3B437E-3F4B-4D5E-9A09-5C01AFDBD366}" type="pres">
      <dgm:prSet presAssocID="{93B5024D-5F24-4D68-9CF0-42F02892ED8E}" presName="descendantText" presStyleLbl="alignAcc1" presStyleIdx="3" presStyleCnt="7" custScaleY="1606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864CA9-FD23-4833-8369-F532C0AFDA47}" type="pres">
      <dgm:prSet presAssocID="{248D1BF3-F6E1-4755-89F6-BF6ED9A52BE8}" presName="sp" presStyleCnt="0"/>
      <dgm:spPr/>
    </dgm:pt>
    <dgm:pt modelId="{FD47C8C7-A86B-4AC0-A5B2-4073406791DD}" type="pres">
      <dgm:prSet presAssocID="{8E3E3D9F-288B-4AE1-ABE7-B190FB9E576F}" presName="composite" presStyleCnt="0"/>
      <dgm:spPr/>
    </dgm:pt>
    <dgm:pt modelId="{D44120A3-D0B2-401A-B1D8-343B9CE3F3C8}" type="pres">
      <dgm:prSet presAssocID="{8E3E3D9F-288B-4AE1-ABE7-B190FB9E576F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1C3DA0-81ED-40C1-BFD7-927506B4FB39}" type="pres">
      <dgm:prSet presAssocID="{8E3E3D9F-288B-4AE1-ABE7-B190FB9E576F}" presName="descendantText" presStyleLbl="alignAcc1" presStyleIdx="4" presStyleCnt="7" custScaleY="1192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8D0476-3E03-4623-85ED-B94C2E9E7890}" type="pres">
      <dgm:prSet presAssocID="{1D48B062-BD4E-4E5B-868F-2EC79C8418D2}" presName="sp" presStyleCnt="0"/>
      <dgm:spPr/>
    </dgm:pt>
    <dgm:pt modelId="{99CD42EB-3067-45CE-A993-092A21669F13}" type="pres">
      <dgm:prSet presAssocID="{E050A758-3514-4D78-A1DB-A8B9FC14A731}" presName="composite" presStyleCnt="0"/>
      <dgm:spPr/>
    </dgm:pt>
    <dgm:pt modelId="{A2C9F44F-E5C6-4EC2-8A87-940B128370B7}" type="pres">
      <dgm:prSet presAssocID="{E050A758-3514-4D78-A1DB-A8B9FC14A731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6C220A-908E-4298-9C84-6044D21B1438}" type="pres">
      <dgm:prSet presAssocID="{E050A758-3514-4D78-A1DB-A8B9FC14A731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40F2D8-6ED5-4056-8C08-339BF85853CB}" type="pres">
      <dgm:prSet presAssocID="{2A78E328-D25A-451F-B1AB-92B5B12397C0}" presName="sp" presStyleCnt="0"/>
      <dgm:spPr/>
    </dgm:pt>
    <dgm:pt modelId="{F12A99D7-1443-4A52-B168-A41F8E9CBC4B}" type="pres">
      <dgm:prSet presAssocID="{AB1C28C5-72EE-4AAD-9472-99863206A311}" presName="composite" presStyleCnt="0"/>
      <dgm:spPr/>
    </dgm:pt>
    <dgm:pt modelId="{245FD79E-BFFA-4944-9679-7D6A853BCA6C}" type="pres">
      <dgm:prSet presAssocID="{AB1C28C5-72EE-4AAD-9472-99863206A311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1793B4-7321-4069-928E-1208BA228DE6}" type="pres">
      <dgm:prSet presAssocID="{AB1C28C5-72EE-4AAD-9472-99863206A311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198D8A-06B6-4870-AC5C-0D5A2B8E870E}" srcId="{1CF84C3C-313F-4C29-B05A-E9FEC17F32A6}" destId="{AB1C28C5-72EE-4AAD-9472-99863206A311}" srcOrd="6" destOrd="0" parTransId="{26A41A53-45D9-4C85-8168-9CF4328AAB68}" sibTransId="{AC788A6C-D265-491D-8D23-867B68DC6203}"/>
    <dgm:cxn modelId="{6BCB4A5A-B877-44DF-A721-48F48CC02790}" srcId="{8E3E3D9F-288B-4AE1-ABE7-B190FB9E576F}" destId="{66CD7C8F-CFFE-456C-98CA-0F411B631CDA}" srcOrd="0" destOrd="0" parTransId="{EA269B44-40F5-41C4-8DBD-395B9EA0F03F}" sibTransId="{7AFA5B97-D4E5-4BED-B1A4-5A9DB8B2783D}"/>
    <dgm:cxn modelId="{5599DD19-28B8-4EFD-893D-1DFDCFA768C7}" srcId="{E050A758-3514-4D78-A1DB-A8B9FC14A731}" destId="{F95499D8-DF99-43C2-B421-212DE3131F8D}" srcOrd="0" destOrd="0" parTransId="{5D3809C5-B9A7-4B84-AD1E-6DFE51BB5D77}" sibTransId="{2AFDDDF0-3056-441D-B97E-D682FBE7F219}"/>
    <dgm:cxn modelId="{F9BAEDA4-CA47-42DF-9177-650859541332}" type="presOf" srcId="{F95499D8-DF99-43C2-B421-212DE3131F8D}" destId="{216C220A-908E-4298-9C84-6044D21B1438}" srcOrd="0" destOrd="0" presId="urn:microsoft.com/office/officeart/2005/8/layout/chevron2"/>
    <dgm:cxn modelId="{78650CB6-68D0-4BE4-BCF7-7FEC6BBF3BA2}" type="presOf" srcId="{86316120-EDD0-4C7E-A324-CE83DEC5123C}" destId="{34D1115C-AE4C-4E75-85C4-7C58BEC5519B}" srcOrd="0" destOrd="0" presId="urn:microsoft.com/office/officeart/2005/8/layout/chevron2"/>
    <dgm:cxn modelId="{162DD36F-09CD-4F0D-B59A-AE8A3A694158}" type="presOf" srcId="{8E3E3D9F-288B-4AE1-ABE7-B190FB9E576F}" destId="{D44120A3-D0B2-401A-B1D8-343B9CE3F3C8}" srcOrd="0" destOrd="0" presId="urn:microsoft.com/office/officeart/2005/8/layout/chevron2"/>
    <dgm:cxn modelId="{41F425AB-E4AF-44A2-BFFA-00578FC3F27C}" srcId="{1CF84C3C-313F-4C29-B05A-E9FEC17F32A6}" destId="{93B5024D-5F24-4D68-9CF0-42F02892ED8E}" srcOrd="3" destOrd="0" parTransId="{4F096DD8-9E77-4455-A65C-79A6BC4F1904}" sibTransId="{248D1BF3-F6E1-4755-89F6-BF6ED9A52BE8}"/>
    <dgm:cxn modelId="{A4982567-AD28-4ABC-A1A7-32FC9C933CC5}" srcId="{AB1C28C5-72EE-4AAD-9472-99863206A311}" destId="{340CE2F6-94BE-4200-8563-1DEFC01430CC}" srcOrd="0" destOrd="0" parTransId="{356608F3-804E-449B-A21E-D0757F013BA0}" sibTransId="{A139B767-A341-43D3-93C8-6994B6146C64}"/>
    <dgm:cxn modelId="{131FD9DE-758F-47D7-8632-DA4C38F747C5}" type="presOf" srcId="{DD041A2B-0D81-4001-B06E-97AC9E606D1F}" destId="{2E53AF8A-2BCB-43E1-AFC7-F039123E0F9C}" srcOrd="0" destOrd="0" presId="urn:microsoft.com/office/officeart/2005/8/layout/chevron2"/>
    <dgm:cxn modelId="{475D8A3E-8178-46B2-9B89-96F92F444D7B}" srcId="{1CF84C3C-313F-4C29-B05A-E9FEC17F32A6}" destId="{DD041A2B-0D81-4001-B06E-97AC9E606D1F}" srcOrd="0" destOrd="0" parTransId="{5E18952E-4548-4F36-8430-790496AAF224}" sibTransId="{44FAAF20-7750-449D-A9E5-C3B9B996C349}"/>
    <dgm:cxn modelId="{97128F77-1DD9-40C1-B4B5-260D37F01BCE}" type="presOf" srcId="{0678E6A3-3BB8-4819-BAE4-C7E488E2B448}" destId="{71A85458-EA76-4C1D-B147-02739CD30ABF}" srcOrd="0" destOrd="0" presId="urn:microsoft.com/office/officeart/2005/8/layout/chevron2"/>
    <dgm:cxn modelId="{4F2915AD-D641-41DA-A415-DDA02C1D68BD}" type="presOf" srcId="{66CD7C8F-CFFE-456C-98CA-0F411B631CDA}" destId="{301C3DA0-81ED-40C1-BFD7-927506B4FB39}" srcOrd="0" destOrd="0" presId="urn:microsoft.com/office/officeart/2005/8/layout/chevron2"/>
    <dgm:cxn modelId="{703CA141-F5C2-42E0-8315-A9CC7124547C}" srcId="{1CF84C3C-313F-4C29-B05A-E9FEC17F32A6}" destId="{E050A758-3514-4D78-A1DB-A8B9FC14A731}" srcOrd="5" destOrd="0" parTransId="{7361BB18-AECB-4E9F-AF54-689FAE8DF5C3}" sibTransId="{2A78E328-D25A-451F-B1AB-92B5B12397C0}"/>
    <dgm:cxn modelId="{83E3197E-52E2-425D-A12B-DE4AB2B3150D}" type="presOf" srcId="{448EBA53-6E2D-4D1E-AE29-9347AF09B955}" destId="{84247DCF-DB04-4318-B90E-BB4F2C55C48E}" srcOrd="0" destOrd="0" presId="urn:microsoft.com/office/officeart/2005/8/layout/chevron2"/>
    <dgm:cxn modelId="{69B1BABA-162E-430A-85AF-6CE2B654DED0}" type="presOf" srcId="{E050A758-3514-4D78-A1DB-A8B9FC14A731}" destId="{A2C9F44F-E5C6-4EC2-8A87-940B128370B7}" srcOrd="0" destOrd="0" presId="urn:microsoft.com/office/officeart/2005/8/layout/chevron2"/>
    <dgm:cxn modelId="{9B3512C6-B157-4A34-9691-35B71AA5D22B}" srcId="{1CF84C3C-313F-4C29-B05A-E9FEC17F32A6}" destId="{0678E6A3-3BB8-4819-BAE4-C7E488E2B448}" srcOrd="2" destOrd="0" parTransId="{9329C6B1-6733-49AC-9E2A-4DD2914CF28A}" sibTransId="{4629D9A2-0DD0-44D6-A60B-528401BACFA7}"/>
    <dgm:cxn modelId="{015F0532-6625-4C19-83C5-13A739271977}" srcId="{0678E6A3-3BB8-4819-BAE4-C7E488E2B448}" destId="{86316120-EDD0-4C7E-A324-CE83DEC5123C}" srcOrd="0" destOrd="0" parTransId="{AF04F1F8-E038-4642-B292-22353182EF42}" sibTransId="{D4836E96-528A-462C-A5C5-68C49AE1F478}"/>
    <dgm:cxn modelId="{D91778BD-1D6F-4FE9-9035-40E7D9B7C907}" type="presOf" srcId="{269F36F6-E412-4253-846C-FE76C0EA4DD7}" destId="{643B437E-3F4B-4D5E-9A09-5C01AFDBD366}" srcOrd="0" destOrd="0" presId="urn:microsoft.com/office/officeart/2005/8/layout/chevron2"/>
    <dgm:cxn modelId="{B53A0633-E56B-4F11-8D7E-928000D48940}" type="presOf" srcId="{1CF84C3C-313F-4C29-B05A-E9FEC17F32A6}" destId="{8D1D7E72-30AE-4A05-AB99-3D0048A29A54}" srcOrd="0" destOrd="0" presId="urn:microsoft.com/office/officeart/2005/8/layout/chevron2"/>
    <dgm:cxn modelId="{9C784755-F3F5-4590-8D0B-144EEF79E301}" type="presOf" srcId="{340CE2F6-94BE-4200-8563-1DEFC01430CC}" destId="{001793B4-7321-4069-928E-1208BA228DE6}" srcOrd="0" destOrd="0" presId="urn:microsoft.com/office/officeart/2005/8/layout/chevron2"/>
    <dgm:cxn modelId="{7E91C328-142D-4F6E-AF41-F83BA74D0C71}" type="presOf" srcId="{93B5024D-5F24-4D68-9CF0-42F02892ED8E}" destId="{C524372D-8F36-4B61-BD11-F906ED8D202C}" srcOrd="0" destOrd="0" presId="urn:microsoft.com/office/officeart/2005/8/layout/chevron2"/>
    <dgm:cxn modelId="{404B3B28-EB7F-4DD1-8D42-F49E27B3E67B}" srcId="{1CF84C3C-313F-4C29-B05A-E9FEC17F32A6}" destId="{448EBA53-6E2D-4D1E-AE29-9347AF09B955}" srcOrd="1" destOrd="0" parTransId="{E94B0DD3-2379-4172-B205-21CC2D627521}" sibTransId="{00FFBD4C-B3BB-4CEE-B4A4-8B5E38010032}"/>
    <dgm:cxn modelId="{861B2697-FC15-40A5-9E8D-6546ADBACF75}" type="presOf" srcId="{ACA68EC6-5733-4532-8776-8830D15201D3}" destId="{9304ECB1-79CE-42D5-B3DB-2B87276C302E}" srcOrd="0" destOrd="0" presId="urn:microsoft.com/office/officeart/2005/8/layout/chevron2"/>
    <dgm:cxn modelId="{73256433-9E1A-4FD6-AC96-D9F436B1657B}" srcId="{448EBA53-6E2D-4D1E-AE29-9347AF09B955}" destId="{B81D0906-9D79-46B8-9C2A-4BC05F6BF680}" srcOrd="0" destOrd="0" parTransId="{43C89A8E-240E-4348-BC5A-E36DECA7DB59}" sibTransId="{0ADF6DD1-E253-4F0C-B08D-01B551F7F470}"/>
    <dgm:cxn modelId="{4EEC4CDD-4D01-40BC-9C99-40A7420C4BAA}" type="presOf" srcId="{B81D0906-9D79-46B8-9C2A-4BC05F6BF680}" destId="{FB869A4A-ABCC-408D-9A5C-ACE81AB658AA}" srcOrd="0" destOrd="0" presId="urn:microsoft.com/office/officeart/2005/8/layout/chevron2"/>
    <dgm:cxn modelId="{835A2A72-748F-4320-816A-28B092C0FE89}" srcId="{1CF84C3C-313F-4C29-B05A-E9FEC17F32A6}" destId="{8E3E3D9F-288B-4AE1-ABE7-B190FB9E576F}" srcOrd="4" destOrd="0" parTransId="{ECCEAE47-24F2-46C5-9613-4B49385E1765}" sibTransId="{1D48B062-BD4E-4E5B-868F-2EC79C8418D2}"/>
    <dgm:cxn modelId="{3CA52141-C4E7-4207-BEF0-A10A6E2953FD}" srcId="{DD041A2B-0D81-4001-B06E-97AC9E606D1F}" destId="{ACA68EC6-5733-4532-8776-8830D15201D3}" srcOrd="0" destOrd="0" parTransId="{52C56B5D-9D4C-4E98-9495-5811CD540963}" sibTransId="{07DB7534-7C53-459F-9555-4F9AE473680D}"/>
    <dgm:cxn modelId="{9A7083D6-D805-4E62-84CA-3E7D4323F4E8}" srcId="{93B5024D-5F24-4D68-9CF0-42F02892ED8E}" destId="{269F36F6-E412-4253-846C-FE76C0EA4DD7}" srcOrd="0" destOrd="0" parTransId="{7B0B777D-8200-48F0-893C-2B7A742B9943}" sibTransId="{A53BF9F2-900C-4EF0-A704-08E972619E1E}"/>
    <dgm:cxn modelId="{F5715D75-9DD0-4703-A0BC-0F578EE0BE4D}" type="presOf" srcId="{AB1C28C5-72EE-4AAD-9472-99863206A311}" destId="{245FD79E-BFFA-4944-9679-7D6A853BCA6C}" srcOrd="0" destOrd="0" presId="urn:microsoft.com/office/officeart/2005/8/layout/chevron2"/>
    <dgm:cxn modelId="{50E33230-05D8-47C2-AC48-90C8637BC1CB}" type="presParOf" srcId="{8D1D7E72-30AE-4A05-AB99-3D0048A29A54}" destId="{D18FFB07-F3EE-4B05-AF03-CF7B820B734E}" srcOrd="0" destOrd="0" presId="urn:microsoft.com/office/officeart/2005/8/layout/chevron2"/>
    <dgm:cxn modelId="{3E9497CA-EAA3-421B-9DDA-9B8737E26D64}" type="presParOf" srcId="{D18FFB07-F3EE-4B05-AF03-CF7B820B734E}" destId="{2E53AF8A-2BCB-43E1-AFC7-F039123E0F9C}" srcOrd="0" destOrd="0" presId="urn:microsoft.com/office/officeart/2005/8/layout/chevron2"/>
    <dgm:cxn modelId="{DA2FFBF5-4DA3-48B8-A839-539D007355D6}" type="presParOf" srcId="{D18FFB07-F3EE-4B05-AF03-CF7B820B734E}" destId="{9304ECB1-79CE-42D5-B3DB-2B87276C302E}" srcOrd="1" destOrd="0" presId="urn:microsoft.com/office/officeart/2005/8/layout/chevron2"/>
    <dgm:cxn modelId="{6C584E33-B866-4E10-8D5D-83AF937B2B18}" type="presParOf" srcId="{8D1D7E72-30AE-4A05-AB99-3D0048A29A54}" destId="{036F658B-A7C3-4B78-B1C5-9D2B343C65C2}" srcOrd="1" destOrd="0" presId="urn:microsoft.com/office/officeart/2005/8/layout/chevron2"/>
    <dgm:cxn modelId="{5B42D2F1-78CF-46FE-A9A5-1E808F1EC238}" type="presParOf" srcId="{8D1D7E72-30AE-4A05-AB99-3D0048A29A54}" destId="{BBD077C6-7AE5-4275-B5A7-BFBE3D40ACB9}" srcOrd="2" destOrd="0" presId="urn:microsoft.com/office/officeart/2005/8/layout/chevron2"/>
    <dgm:cxn modelId="{251D32E3-82B5-4E5A-9495-945F2BFDD790}" type="presParOf" srcId="{BBD077C6-7AE5-4275-B5A7-BFBE3D40ACB9}" destId="{84247DCF-DB04-4318-B90E-BB4F2C55C48E}" srcOrd="0" destOrd="0" presId="urn:microsoft.com/office/officeart/2005/8/layout/chevron2"/>
    <dgm:cxn modelId="{C78FE5B8-2739-433B-8FB9-3A7014223B76}" type="presParOf" srcId="{BBD077C6-7AE5-4275-B5A7-BFBE3D40ACB9}" destId="{FB869A4A-ABCC-408D-9A5C-ACE81AB658AA}" srcOrd="1" destOrd="0" presId="urn:microsoft.com/office/officeart/2005/8/layout/chevron2"/>
    <dgm:cxn modelId="{382EB4BC-D36B-48DD-ADA6-1DF54D8B2688}" type="presParOf" srcId="{8D1D7E72-30AE-4A05-AB99-3D0048A29A54}" destId="{8313D31D-C53E-4B44-9BC6-1B9157C05B90}" srcOrd="3" destOrd="0" presId="urn:microsoft.com/office/officeart/2005/8/layout/chevron2"/>
    <dgm:cxn modelId="{2A3CD852-FE63-4441-A9CA-1F0A88FB266B}" type="presParOf" srcId="{8D1D7E72-30AE-4A05-AB99-3D0048A29A54}" destId="{E2C6E354-20B8-45BC-AD6F-BE5B30AB3FCE}" srcOrd="4" destOrd="0" presId="urn:microsoft.com/office/officeart/2005/8/layout/chevron2"/>
    <dgm:cxn modelId="{7E9FEA7B-75A5-43D1-9CFC-BEE832AF0B75}" type="presParOf" srcId="{E2C6E354-20B8-45BC-AD6F-BE5B30AB3FCE}" destId="{71A85458-EA76-4C1D-B147-02739CD30ABF}" srcOrd="0" destOrd="0" presId="urn:microsoft.com/office/officeart/2005/8/layout/chevron2"/>
    <dgm:cxn modelId="{EF8729E0-7FC9-4277-9A68-E2A766C46A52}" type="presParOf" srcId="{E2C6E354-20B8-45BC-AD6F-BE5B30AB3FCE}" destId="{34D1115C-AE4C-4E75-85C4-7C58BEC5519B}" srcOrd="1" destOrd="0" presId="urn:microsoft.com/office/officeart/2005/8/layout/chevron2"/>
    <dgm:cxn modelId="{D0273288-D5FB-4518-B674-4035B6FD7F61}" type="presParOf" srcId="{8D1D7E72-30AE-4A05-AB99-3D0048A29A54}" destId="{033CD5AD-81B3-4E7F-A31B-D564DC75F10C}" srcOrd="5" destOrd="0" presId="urn:microsoft.com/office/officeart/2005/8/layout/chevron2"/>
    <dgm:cxn modelId="{31A0B3A8-1306-4A6E-9ABE-7806CFBBE688}" type="presParOf" srcId="{8D1D7E72-30AE-4A05-AB99-3D0048A29A54}" destId="{F822DA47-C668-4D53-8774-EC7E3FA74BA0}" srcOrd="6" destOrd="0" presId="urn:microsoft.com/office/officeart/2005/8/layout/chevron2"/>
    <dgm:cxn modelId="{14D90D2D-0506-48B7-AFC9-0C852FD2875A}" type="presParOf" srcId="{F822DA47-C668-4D53-8774-EC7E3FA74BA0}" destId="{C524372D-8F36-4B61-BD11-F906ED8D202C}" srcOrd="0" destOrd="0" presId="urn:microsoft.com/office/officeart/2005/8/layout/chevron2"/>
    <dgm:cxn modelId="{9C0E39D6-8BDE-4BF2-B246-BD04FA46A6D0}" type="presParOf" srcId="{F822DA47-C668-4D53-8774-EC7E3FA74BA0}" destId="{643B437E-3F4B-4D5E-9A09-5C01AFDBD366}" srcOrd="1" destOrd="0" presId="urn:microsoft.com/office/officeart/2005/8/layout/chevron2"/>
    <dgm:cxn modelId="{04502157-05C5-47F7-B550-0496B04C3B04}" type="presParOf" srcId="{8D1D7E72-30AE-4A05-AB99-3D0048A29A54}" destId="{41864CA9-FD23-4833-8369-F532C0AFDA47}" srcOrd="7" destOrd="0" presId="urn:microsoft.com/office/officeart/2005/8/layout/chevron2"/>
    <dgm:cxn modelId="{E2954C1B-B159-42B7-B1EE-140B106AA3E1}" type="presParOf" srcId="{8D1D7E72-30AE-4A05-AB99-3D0048A29A54}" destId="{FD47C8C7-A86B-4AC0-A5B2-4073406791DD}" srcOrd="8" destOrd="0" presId="urn:microsoft.com/office/officeart/2005/8/layout/chevron2"/>
    <dgm:cxn modelId="{37959FD5-8885-4CFC-A3B5-643DA2D7D18E}" type="presParOf" srcId="{FD47C8C7-A86B-4AC0-A5B2-4073406791DD}" destId="{D44120A3-D0B2-401A-B1D8-343B9CE3F3C8}" srcOrd="0" destOrd="0" presId="urn:microsoft.com/office/officeart/2005/8/layout/chevron2"/>
    <dgm:cxn modelId="{D09AEB8A-A237-4FC5-A3C6-6992AA1392CA}" type="presParOf" srcId="{FD47C8C7-A86B-4AC0-A5B2-4073406791DD}" destId="{301C3DA0-81ED-40C1-BFD7-927506B4FB39}" srcOrd="1" destOrd="0" presId="urn:microsoft.com/office/officeart/2005/8/layout/chevron2"/>
    <dgm:cxn modelId="{AC2FD82D-FED2-41EF-AC6C-642EFF0956C9}" type="presParOf" srcId="{8D1D7E72-30AE-4A05-AB99-3D0048A29A54}" destId="{D68D0476-3E03-4623-85ED-B94C2E9E7890}" srcOrd="9" destOrd="0" presId="urn:microsoft.com/office/officeart/2005/8/layout/chevron2"/>
    <dgm:cxn modelId="{D290C4E3-2D75-43E1-A88F-A39A29AE9E23}" type="presParOf" srcId="{8D1D7E72-30AE-4A05-AB99-3D0048A29A54}" destId="{99CD42EB-3067-45CE-A993-092A21669F13}" srcOrd="10" destOrd="0" presId="urn:microsoft.com/office/officeart/2005/8/layout/chevron2"/>
    <dgm:cxn modelId="{C6230830-893F-420A-9853-B0C62445A506}" type="presParOf" srcId="{99CD42EB-3067-45CE-A993-092A21669F13}" destId="{A2C9F44F-E5C6-4EC2-8A87-940B128370B7}" srcOrd="0" destOrd="0" presId="urn:microsoft.com/office/officeart/2005/8/layout/chevron2"/>
    <dgm:cxn modelId="{7314483B-D7CF-4FDE-A022-38942A937C10}" type="presParOf" srcId="{99CD42EB-3067-45CE-A993-092A21669F13}" destId="{216C220A-908E-4298-9C84-6044D21B1438}" srcOrd="1" destOrd="0" presId="urn:microsoft.com/office/officeart/2005/8/layout/chevron2"/>
    <dgm:cxn modelId="{556158A8-6B59-4E1B-A449-E14384D5B590}" type="presParOf" srcId="{8D1D7E72-30AE-4A05-AB99-3D0048A29A54}" destId="{8B40F2D8-6ED5-4056-8C08-339BF85853CB}" srcOrd="11" destOrd="0" presId="urn:microsoft.com/office/officeart/2005/8/layout/chevron2"/>
    <dgm:cxn modelId="{AD974BE5-0876-47A4-B67B-64C365600C21}" type="presParOf" srcId="{8D1D7E72-30AE-4A05-AB99-3D0048A29A54}" destId="{F12A99D7-1443-4A52-B168-A41F8E9CBC4B}" srcOrd="12" destOrd="0" presId="urn:microsoft.com/office/officeart/2005/8/layout/chevron2"/>
    <dgm:cxn modelId="{2460DE6D-441C-4CF0-A40F-CC716D55FB85}" type="presParOf" srcId="{F12A99D7-1443-4A52-B168-A41F8E9CBC4B}" destId="{245FD79E-BFFA-4944-9679-7D6A853BCA6C}" srcOrd="0" destOrd="0" presId="urn:microsoft.com/office/officeart/2005/8/layout/chevron2"/>
    <dgm:cxn modelId="{E3D8405A-EF4B-4AEA-86E6-88D558601E81}" type="presParOf" srcId="{F12A99D7-1443-4A52-B168-A41F8E9CBC4B}" destId="{001793B4-7321-4069-928E-1208BA228DE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59AA25-9EBF-4255-AB00-9B3977EFCD89}" type="doc">
      <dgm:prSet loTypeId="urn:microsoft.com/office/officeart/2005/8/layout/hList3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73F6B188-B487-489E-AE3C-E4B967A842D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Компонент </a:t>
          </a:r>
          <a:r>
            <a:rPr lang="en-US" dirty="0" smtClean="0">
              <a:solidFill>
                <a:schemeClr val="tx1"/>
              </a:solidFill>
            </a:rPr>
            <a:t>II</a:t>
          </a:r>
          <a:r>
            <a:rPr lang="ru-RU" dirty="0" smtClean="0">
              <a:solidFill>
                <a:schemeClr val="tx1"/>
              </a:solidFill>
            </a:rPr>
            <a:t> – Отчет по региональной практике функционирования Аудиторской палаты</a:t>
          </a:r>
          <a:endParaRPr lang="ru-RU" dirty="0">
            <a:solidFill>
              <a:schemeClr val="tx1"/>
            </a:solidFill>
          </a:endParaRPr>
        </a:p>
      </dgm:t>
    </dgm:pt>
    <dgm:pt modelId="{7125E297-A2BD-45C1-BB53-A4C151298391}" type="parTrans" cxnId="{5EA427A2-032C-4D50-ABBE-C26D01699103}">
      <dgm:prSet/>
      <dgm:spPr/>
      <dgm:t>
        <a:bodyPr/>
        <a:lstStyle/>
        <a:p>
          <a:endParaRPr lang="ru-RU"/>
        </a:p>
      </dgm:t>
    </dgm:pt>
    <dgm:pt modelId="{5225F58C-140B-4710-A991-0BC7045B9BF6}" type="sibTrans" cxnId="{5EA427A2-032C-4D50-ABBE-C26D01699103}">
      <dgm:prSet/>
      <dgm:spPr/>
      <dgm:t>
        <a:bodyPr/>
        <a:lstStyle/>
        <a:p>
          <a:endParaRPr lang="ru-RU"/>
        </a:p>
      </dgm:t>
    </dgm:pt>
    <dgm:pt modelId="{110BA691-7D67-4BDB-B094-85E8697CE032}">
      <dgm:prSet phldrT="[Текст]"/>
      <dgm:spPr/>
      <dgm:t>
        <a:bodyPr/>
        <a:lstStyle/>
        <a:p>
          <a:r>
            <a:rPr lang="ru-RU" dirty="0" smtClean="0"/>
            <a:t>Международный опыт функционирования таких организаций в 11 странах Европы</a:t>
          </a:r>
          <a:endParaRPr lang="ru-RU" dirty="0"/>
        </a:p>
      </dgm:t>
    </dgm:pt>
    <dgm:pt modelId="{3AE2BC77-39B1-4C53-B85A-EF6200A65951}" type="parTrans" cxnId="{79F4E2C5-F25B-4B3E-A50A-7EAC95FCFD0A}">
      <dgm:prSet/>
      <dgm:spPr/>
      <dgm:t>
        <a:bodyPr/>
        <a:lstStyle/>
        <a:p>
          <a:endParaRPr lang="ru-RU"/>
        </a:p>
      </dgm:t>
    </dgm:pt>
    <dgm:pt modelId="{7FA6C44D-F8F6-4A05-9B21-9A4F15F429F4}" type="sibTrans" cxnId="{79F4E2C5-F25B-4B3E-A50A-7EAC95FCFD0A}">
      <dgm:prSet/>
      <dgm:spPr/>
      <dgm:t>
        <a:bodyPr/>
        <a:lstStyle/>
        <a:p>
          <a:endParaRPr lang="ru-RU"/>
        </a:p>
      </dgm:t>
    </dgm:pt>
    <dgm:pt modelId="{14558EC8-597C-4394-92E6-89D65FD8A8B3}">
      <dgm:prSet phldrT="[Текст]"/>
      <dgm:spPr/>
      <dgm:t>
        <a:bodyPr/>
        <a:lstStyle/>
        <a:p>
          <a:r>
            <a:rPr lang="ru-RU" dirty="0" smtClean="0"/>
            <a:t>Лучшая практика от Международной федерации бухгалтеров, включая международные требования к работе Аудиторской палаты</a:t>
          </a:r>
          <a:endParaRPr lang="ru-RU" dirty="0"/>
        </a:p>
      </dgm:t>
    </dgm:pt>
    <dgm:pt modelId="{198E9FFC-B1F1-4444-A0CA-07F74E094241}" type="parTrans" cxnId="{ECCE91E3-7D58-4C83-9812-44C6D4DBD002}">
      <dgm:prSet/>
      <dgm:spPr/>
      <dgm:t>
        <a:bodyPr/>
        <a:lstStyle/>
        <a:p>
          <a:endParaRPr lang="ru-RU"/>
        </a:p>
      </dgm:t>
    </dgm:pt>
    <dgm:pt modelId="{F63725A8-AADD-4C8E-AD8F-FB5DA6FB5CF4}" type="sibTrans" cxnId="{ECCE91E3-7D58-4C83-9812-44C6D4DBD002}">
      <dgm:prSet/>
      <dgm:spPr/>
      <dgm:t>
        <a:bodyPr/>
        <a:lstStyle/>
        <a:p>
          <a:endParaRPr lang="ru-RU"/>
        </a:p>
      </dgm:t>
    </dgm:pt>
    <dgm:pt modelId="{B3EFCF1C-1027-4C71-BBAC-CC0D6EAB04F5}">
      <dgm:prSet phldrT="[Текст]"/>
      <dgm:spPr/>
      <dgm:t>
        <a:bodyPr/>
        <a:lstStyle/>
        <a:p>
          <a:r>
            <a:rPr lang="ru-RU" dirty="0" smtClean="0"/>
            <a:t>Система полномочий Аудиторской палаты, права и обязанности членов Аудиторской палаты</a:t>
          </a:r>
          <a:endParaRPr lang="ru-RU" dirty="0"/>
        </a:p>
      </dgm:t>
    </dgm:pt>
    <dgm:pt modelId="{870CEB2C-446B-47F9-9A4E-CAF52EA2B014}" type="parTrans" cxnId="{0310F1C3-AFFF-425F-91E2-BB2D40069FAE}">
      <dgm:prSet/>
      <dgm:spPr/>
      <dgm:t>
        <a:bodyPr/>
        <a:lstStyle/>
        <a:p>
          <a:endParaRPr lang="ru-RU"/>
        </a:p>
      </dgm:t>
    </dgm:pt>
    <dgm:pt modelId="{4EEA280B-DFEA-4622-BE0A-66FFEABF6685}" type="sibTrans" cxnId="{0310F1C3-AFFF-425F-91E2-BB2D40069FAE}">
      <dgm:prSet/>
      <dgm:spPr/>
      <dgm:t>
        <a:bodyPr/>
        <a:lstStyle/>
        <a:p>
          <a:endParaRPr lang="ru-RU"/>
        </a:p>
      </dgm:t>
    </dgm:pt>
    <dgm:pt modelId="{C159CDAB-FF4E-4B13-8A03-E4011F9056C7}" type="pres">
      <dgm:prSet presAssocID="{9659AA25-9EBF-4255-AB00-9B3977EFCD8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6482CC-BB35-4AC5-80D1-F7C38CE54118}" type="pres">
      <dgm:prSet presAssocID="{73F6B188-B487-489E-AE3C-E4B967A842DE}" presName="roof" presStyleLbl="dkBgShp" presStyleIdx="0" presStyleCnt="2"/>
      <dgm:spPr/>
      <dgm:t>
        <a:bodyPr/>
        <a:lstStyle/>
        <a:p>
          <a:endParaRPr lang="ru-RU"/>
        </a:p>
      </dgm:t>
    </dgm:pt>
    <dgm:pt modelId="{65A305B5-B81A-4BA2-9EC3-18F2B73715E0}" type="pres">
      <dgm:prSet presAssocID="{73F6B188-B487-489E-AE3C-E4B967A842DE}" presName="pillars" presStyleCnt="0"/>
      <dgm:spPr/>
    </dgm:pt>
    <dgm:pt modelId="{8061896B-075C-45BF-BCBD-293D2EDA34CB}" type="pres">
      <dgm:prSet presAssocID="{73F6B188-B487-489E-AE3C-E4B967A842DE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D4A6B2-8C42-4F89-B97A-2D0A0EE24675}" type="pres">
      <dgm:prSet presAssocID="{14558EC8-597C-4394-92E6-89D65FD8A8B3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72085E-6181-4640-ADDD-66B4CE870AEE}" type="pres">
      <dgm:prSet presAssocID="{B3EFCF1C-1027-4C71-BBAC-CC0D6EAB04F5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22449F-A190-4CDC-9BC3-EB1D9DECAA0C}" type="pres">
      <dgm:prSet presAssocID="{73F6B188-B487-489E-AE3C-E4B967A842DE}" presName="base" presStyleLbl="dkBgShp" presStyleIdx="1" presStyleCnt="2"/>
      <dgm:spPr/>
    </dgm:pt>
  </dgm:ptLst>
  <dgm:cxnLst>
    <dgm:cxn modelId="{0310F1C3-AFFF-425F-91E2-BB2D40069FAE}" srcId="{73F6B188-B487-489E-AE3C-E4B967A842DE}" destId="{B3EFCF1C-1027-4C71-BBAC-CC0D6EAB04F5}" srcOrd="2" destOrd="0" parTransId="{870CEB2C-446B-47F9-9A4E-CAF52EA2B014}" sibTransId="{4EEA280B-DFEA-4622-BE0A-66FFEABF6685}"/>
    <dgm:cxn modelId="{5EA427A2-032C-4D50-ABBE-C26D01699103}" srcId="{9659AA25-9EBF-4255-AB00-9B3977EFCD89}" destId="{73F6B188-B487-489E-AE3C-E4B967A842DE}" srcOrd="0" destOrd="0" parTransId="{7125E297-A2BD-45C1-BB53-A4C151298391}" sibTransId="{5225F58C-140B-4710-A991-0BC7045B9BF6}"/>
    <dgm:cxn modelId="{ECCE91E3-7D58-4C83-9812-44C6D4DBD002}" srcId="{73F6B188-B487-489E-AE3C-E4B967A842DE}" destId="{14558EC8-597C-4394-92E6-89D65FD8A8B3}" srcOrd="1" destOrd="0" parTransId="{198E9FFC-B1F1-4444-A0CA-07F74E094241}" sibTransId="{F63725A8-AADD-4C8E-AD8F-FB5DA6FB5CF4}"/>
    <dgm:cxn modelId="{B6F8F356-C688-4A5D-B5CC-C4C041F730B9}" type="presOf" srcId="{73F6B188-B487-489E-AE3C-E4B967A842DE}" destId="{3F6482CC-BB35-4AC5-80D1-F7C38CE54118}" srcOrd="0" destOrd="0" presId="urn:microsoft.com/office/officeart/2005/8/layout/hList3"/>
    <dgm:cxn modelId="{D38A0FDA-6590-444E-923A-241A657D172F}" type="presOf" srcId="{9659AA25-9EBF-4255-AB00-9B3977EFCD89}" destId="{C159CDAB-FF4E-4B13-8A03-E4011F9056C7}" srcOrd="0" destOrd="0" presId="urn:microsoft.com/office/officeart/2005/8/layout/hList3"/>
    <dgm:cxn modelId="{A64D4753-F833-4033-B659-E33FE0138A91}" type="presOf" srcId="{B3EFCF1C-1027-4C71-BBAC-CC0D6EAB04F5}" destId="{C872085E-6181-4640-ADDD-66B4CE870AEE}" srcOrd="0" destOrd="0" presId="urn:microsoft.com/office/officeart/2005/8/layout/hList3"/>
    <dgm:cxn modelId="{5361AEA5-8BAC-47A6-804B-0372672EE035}" type="presOf" srcId="{14558EC8-597C-4394-92E6-89D65FD8A8B3}" destId="{B2D4A6B2-8C42-4F89-B97A-2D0A0EE24675}" srcOrd="0" destOrd="0" presId="urn:microsoft.com/office/officeart/2005/8/layout/hList3"/>
    <dgm:cxn modelId="{79F4E2C5-F25B-4B3E-A50A-7EAC95FCFD0A}" srcId="{73F6B188-B487-489E-AE3C-E4B967A842DE}" destId="{110BA691-7D67-4BDB-B094-85E8697CE032}" srcOrd="0" destOrd="0" parTransId="{3AE2BC77-39B1-4C53-B85A-EF6200A65951}" sibTransId="{7FA6C44D-F8F6-4A05-9B21-9A4F15F429F4}"/>
    <dgm:cxn modelId="{F81DCDAE-A239-49FA-8973-E678A5A4D09D}" type="presOf" srcId="{110BA691-7D67-4BDB-B094-85E8697CE032}" destId="{8061896B-075C-45BF-BCBD-293D2EDA34CB}" srcOrd="0" destOrd="0" presId="urn:microsoft.com/office/officeart/2005/8/layout/hList3"/>
    <dgm:cxn modelId="{7FCADE43-B68F-4B0D-8596-1EB81DB511EB}" type="presParOf" srcId="{C159CDAB-FF4E-4B13-8A03-E4011F9056C7}" destId="{3F6482CC-BB35-4AC5-80D1-F7C38CE54118}" srcOrd="0" destOrd="0" presId="urn:microsoft.com/office/officeart/2005/8/layout/hList3"/>
    <dgm:cxn modelId="{9C2B10E7-29C9-409C-8BDB-9DA79578CE5E}" type="presParOf" srcId="{C159CDAB-FF4E-4B13-8A03-E4011F9056C7}" destId="{65A305B5-B81A-4BA2-9EC3-18F2B73715E0}" srcOrd="1" destOrd="0" presId="urn:microsoft.com/office/officeart/2005/8/layout/hList3"/>
    <dgm:cxn modelId="{D0ADD4E3-8DC5-4E7C-9A65-1281BF29AA26}" type="presParOf" srcId="{65A305B5-B81A-4BA2-9EC3-18F2B73715E0}" destId="{8061896B-075C-45BF-BCBD-293D2EDA34CB}" srcOrd="0" destOrd="0" presId="urn:microsoft.com/office/officeart/2005/8/layout/hList3"/>
    <dgm:cxn modelId="{B0FF927F-1258-44C3-8D83-2791C4AC46DC}" type="presParOf" srcId="{65A305B5-B81A-4BA2-9EC3-18F2B73715E0}" destId="{B2D4A6B2-8C42-4F89-B97A-2D0A0EE24675}" srcOrd="1" destOrd="0" presId="urn:microsoft.com/office/officeart/2005/8/layout/hList3"/>
    <dgm:cxn modelId="{AA515082-7F76-435B-A582-6816047C0F61}" type="presParOf" srcId="{65A305B5-B81A-4BA2-9EC3-18F2B73715E0}" destId="{C872085E-6181-4640-ADDD-66B4CE870AEE}" srcOrd="2" destOrd="0" presId="urn:microsoft.com/office/officeart/2005/8/layout/hList3"/>
    <dgm:cxn modelId="{A8BAACA7-93C4-48A9-925C-5F002CFD1E51}" type="presParOf" srcId="{C159CDAB-FF4E-4B13-8A03-E4011F9056C7}" destId="{1522449F-A190-4CDC-9BC3-EB1D9DECAA0C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659AA25-9EBF-4255-AB00-9B3977EFCD89}" type="doc">
      <dgm:prSet loTypeId="urn:microsoft.com/office/officeart/2005/8/layout/hList3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73F6B188-B487-489E-AE3C-E4B967A842D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Компонент </a:t>
          </a:r>
          <a:r>
            <a:rPr lang="en-US" dirty="0" smtClean="0">
              <a:solidFill>
                <a:schemeClr val="tx1"/>
              </a:solidFill>
            </a:rPr>
            <a:t>III</a:t>
          </a:r>
          <a:r>
            <a:rPr lang="ru-RU" dirty="0" smtClean="0">
              <a:solidFill>
                <a:schemeClr val="tx1"/>
              </a:solidFill>
            </a:rPr>
            <a:t> – Отчет по Европейской практике нарушений и мер воздействия</a:t>
          </a:r>
          <a:endParaRPr lang="ru-RU" dirty="0">
            <a:solidFill>
              <a:schemeClr val="tx1"/>
            </a:solidFill>
          </a:endParaRPr>
        </a:p>
      </dgm:t>
    </dgm:pt>
    <dgm:pt modelId="{7125E297-A2BD-45C1-BB53-A4C151298391}" type="parTrans" cxnId="{5EA427A2-032C-4D50-ABBE-C26D01699103}">
      <dgm:prSet/>
      <dgm:spPr/>
      <dgm:t>
        <a:bodyPr/>
        <a:lstStyle/>
        <a:p>
          <a:endParaRPr lang="ru-RU"/>
        </a:p>
      </dgm:t>
    </dgm:pt>
    <dgm:pt modelId="{5225F58C-140B-4710-A991-0BC7045B9BF6}" type="sibTrans" cxnId="{5EA427A2-032C-4D50-ABBE-C26D01699103}">
      <dgm:prSet/>
      <dgm:spPr/>
      <dgm:t>
        <a:bodyPr/>
        <a:lstStyle/>
        <a:p>
          <a:endParaRPr lang="ru-RU"/>
        </a:p>
      </dgm:t>
    </dgm:pt>
    <dgm:pt modelId="{110BA691-7D67-4BDB-B094-85E8697CE032}">
      <dgm:prSet phldrT="[Текст]"/>
      <dgm:spPr/>
      <dgm:t>
        <a:bodyPr/>
        <a:lstStyle/>
        <a:p>
          <a:r>
            <a:rPr lang="ru-RU" dirty="0" smtClean="0"/>
            <a:t>Международный опыт нарушений в аудиторской деятельности в 11 странах Европы</a:t>
          </a:r>
          <a:endParaRPr lang="ru-RU" dirty="0"/>
        </a:p>
      </dgm:t>
    </dgm:pt>
    <dgm:pt modelId="{3AE2BC77-39B1-4C53-B85A-EF6200A65951}" type="parTrans" cxnId="{79F4E2C5-F25B-4B3E-A50A-7EAC95FCFD0A}">
      <dgm:prSet/>
      <dgm:spPr/>
      <dgm:t>
        <a:bodyPr/>
        <a:lstStyle/>
        <a:p>
          <a:endParaRPr lang="ru-RU"/>
        </a:p>
      </dgm:t>
    </dgm:pt>
    <dgm:pt modelId="{7FA6C44D-F8F6-4A05-9B21-9A4F15F429F4}" type="sibTrans" cxnId="{79F4E2C5-F25B-4B3E-A50A-7EAC95FCFD0A}">
      <dgm:prSet/>
      <dgm:spPr/>
      <dgm:t>
        <a:bodyPr/>
        <a:lstStyle/>
        <a:p>
          <a:endParaRPr lang="ru-RU"/>
        </a:p>
      </dgm:t>
    </dgm:pt>
    <dgm:pt modelId="{14558EC8-597C-4394-92E6-89D65FD8A8B3}">
      <dgm:prSet phldrT="[Текст]"/>
      <dgm:spPr/>
      <dgm:t>
        <a:bodyPr/>
        <a:lstStyle/>
        <a:p>
          <a:r>
            <a:rPr lang="ru-RU" dirty="0" smtClean="0"/>
            <a:t>Международный опыт применения мер воздействия по выявленным нарушениям в аудиторской деятельности в 11 странах Европы</a:t>
          </a:r>
          <a:endParaRPr lang="ru-RU" dirty="0"/>
        </a:p>
      </dgm:t>
    </dgm:pt>
    <dgm:pt modelId="{198E9FFC-B1F1-4444-A0CA-07F74E094241}" type="parTrans" cxnId="{ECCE91E3-7D58-4C83-9812-44C6D4DBD002}">
      <dgm:prSet/>
      <dgm:spPr/>
      <dgm:t>
        <a:bodyPr/>
        <a:lstStyle/>
        <a:p>
          <a:endParaRPr lang="ru-RU"/>
        </a:p>
      </dgm:t>
    </dgm:pt>
    <dgm:pt modelId="{F63725A8-AADD-4C8E-AD8F-FB5DA6FB5CF4}" type="sibTrans" cxnId="{ECCE91E3-7D58-4C83-9812-44C6D4DBD002}">
      <dgm:prSet/>
      <dgm:spPr/>
      <dgm:t>
        <a:bodyPr/>
        <a:lstStyle/>
        <a:p>
          <a:endParaRPr lang="ru-RU"/>
        </a:p>
      </dgm:t>
    </dgm:pt>
    <dgm:pt modelId="{B3EFCF1C-1027-4C71-BBAC-CC0D6EAB04F5}">
      <dgm:prSet phldrT="[Текст]"/>
      <dgm:spPr/>
      <dgm:t>
        <a:bodyPr/>
        <a:lstStyle/>
        <a:p>
          <a:r>
            <a:rPr lang="ru-RU" dirty="0" smtClean="0"/>
            <a:t>Система полномочий Аудиторской палаты и порядок применения мер взыскания к членам АП</a:t>
          </a:r>
          <a:endParaRPr lang="ru-RU" dirty="0"/>
        </a:p>
      </dgm:t>
    </dgm:pt>
    <dgm:pt modelId="{870CEB2C-446B-47F9-9A4E-CAF52EA2B014}" type="parTrans" cxnId="{0310F1C3-AFFF-425F-91E2-BB2D40069FAE}">
      <dgm:prSet/>
      <dgm:spPr/>
      <dgm:t>
        <a:bodyPr/>
        <a:lstStyle/>
        <a:p>
          <a:endParaRPr lang="ru-RU"/>
        </a:p>
      </dgm:t>
    </dgm:pt>
    <dgm:pt modelId="{4EEA280B-DFEA-4622-BE0A-66FFEABF6685}" type="sibTrans" cxnId="{0310F1C3-AFFF-425F-91E2-BB2D40069FAE}">
      <dgm:prSet/>
      <dgm:spPr/>
      <dgm:t>
        <a:bodyPr/>
        <a:lstStyle/>
        <a:p>
          <a:endParaRPr lang="ru-RU"/>
        </a:p>
      </dgm:t>
    </dgm:pt>
    <dgm:pt modelId="{C159CDAB-FF4E-4B13-8A03-E4011F9056C7}" type="pres">
      <dgm:prSet presAssocID="{9659AA25-9EBF-4255-AB00-9B3977EFCD8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6482CC-BB35-4AC5-80D1-F7C38CE54118}" type="pres">
      <dgm:prSet presAssocID="{73F6B188-B487-489E-AE3C-E4B967A842DE}" presName="roof" presStyleLbl="dkBgShp" presStyleIdx="0" presStyleCnt="2"/>
      <dgm:spPr/>
      <dgm:t>
        <a:bodyPr/>
        <a:lstStyle/>
        <a:p>
          <a:endParaRPr lang="ru-RU"/>
        </a:p>
      </dgm:t>
    </dgm:pt>
    <dgm:pt modelId="{65A305B5-B81A-4BA2-9EC3-18F2B73715E0}" type="pres">
      <dgm:prSet presAssocID="{73F6B188-B487-489E-AE3C-E4B967A842DE}" presName="pillars" presStyleCnt="0"/>
      <dgm:spPr/>
    </dgm:pt>
    <dgm:pt modelId="{8061896B-075C-45BF-BCBD-293D2EDA34CB}" type="pres">
      <dgm:prSet presAssocID="{73F6B188-B487-489E-AE3C-E4B967A842DE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D4A6B2-8C42-4F89-B97A-2D0A0EE24675}" type="pres">
      <dgm:prSet presAssocID="{14558EC8-597C-4394-92E6-89D65FD8A8B3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72085E-6181-4640-ADDD-66B4CE870AEE}" type="pres">
      <dgm:prSet presAssocID="{B3EFCF1C-1027-4C71-BBAC-CC0D6EAB04F5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22449F-A190-4CDC-9BC3-EB1D9DECAA0C}" type="pres">
      <dgm:prSet presAssocID="{73F6B188-B487-489E-AE3C-E4B967A842DE}" presName="base" presStyleLbl="dkBgShp" presStyleIdx="1" presStyleCnt="2"/>
      <dgm:spPr/>
    </dgm:pt>
  </dgm:ptLst>
  <dgm:cxnLst>
    <dgm:cxn modelId="{0310F1C3-AFFF-425F-91E2-BB2D40069FAE}" srcId="{73F6B188-B487-489E-AE3C-E4B967A842DE}" destId="{B3EFCF1C-1027-4C71-BBAC-CC0D6EAB04F5}" srcOrd="2" destOrd="0" parTransId="{870CEB2C-446B-47F9-9A4E-CAF52EA2B014}" sibTransId="{4EEA280B-DFEA-4622-BE0A-66FFEABF6685}"/>
    <dgm:cxn modelId="{5EA427A2-032C-4D50-ABBE-C26D01699103}" srcId="{9659AA25-9EBF-4255-AB00-9B3977EFCD89}" destId="{73F6B188-B487-489E-AE3C-E4B967A842DE}" srcOrd="0" destOrd="0" parTransId="{7125E297-A2BD-45C1-BB53-A4C151298391}" sibTransId="{5225F58C-140B-4710-A991-0BC7045B9BF6}"/>
    <dgm:cxn modelId="{ECCE91E3-7D58-4C83-9812-44C6D4DBD002}" srcId="{73F6B188-B487-489E-AE3C-E4B967A842DE}" destId="{14558EC8-597C-4394-92E6-89D65FD8A8B3}" srcOrd="1" destOrd="0" parTransId="{198E9FFC-B1F1-4444-A0CA-07F74E094241}" sibTransId="{F63725A8-AADD-4C8E-AD8F-FB5DA6FB5CF4}"/>
    <dgm:cxn modelId="{B6F8F356-C688-4A5D-B5CC-C4C041F730B9}" type="presOf" srcId="{73F6B188-B487-489E-AE3C-E4B967A842DE}" destId="{3F6482CC-BB35-4AC5-80D1-F7C38CE54118}" srcOrd="0" destOrd="0" presId="urn:microsoft.com/office/officeart/2005/8/layout/hList3"/>
    <dgm:cxn modelId="{D38A0FDA-6590-444E-923A-241A657D172F}" type="presOf" srcId="{9659AA25-9EBF-4255-AB00-9B3977EFCD89}" destId="{C159CDAB-FF4E-4B13-8A03-E4011F9056C7}" srcOrd="0" destOrd="0" presId="urn:microsoft.com/office/officeart/2005/8/layout/hList3"/>
    <dgm:cxn modelId="{A64D4753-F833-4033-B659-E33FE0138A91}" type="presOf" srcId="{B3EFCF1C-1027-4C71-BBAC-CC0D6EAB04F5}" destId="{C872085E-6181-4640-ADDD-66B4CE870AEE}" srcOrd="0" destOrd="0" presId="urn:microsoft.com/office/officeart/2005/8/layout/hList3"/>
    <dgm:cxn modelId="{5361AEA5-8BAC-47A6-804B-0372672EE035}" type="presOf" srcId="{14558EC8-597C-4394-92E6-89D65FD8A8B3}" destId="{B2D4A6B2-8C42-4F89-B97A-2D0A0EE24675}" srcOrd="0" destOrd="0" presId="urn:microsoft.com/office/officeart/2005/8/layout/hList3"/>
    <dgm:cxn modelId="{79F4E2C5-F25B-4B3E-A50A-7EAC95FCFD0A}" srcId="{73F6B188-B487-489E-AE3C-E4B967A842DE}" destId="{110BA691-7D67-4BDB-B094-85E8697CE032}" srcOrd="0" destOrd="0" parTransId="{3AE2BC77-39B1-4C53-B85A-EF6200A65951}" sibTransId="{7FA6C44D-F8F6-4A05-9B21-9A4F15F429F4}"/>
    <dgm:cxn modelId="{F81DCDAE-A239-49FA-8973-E678A5A4D09D}" type="presOf" srcId="{110BA691-7D67-4BDB-B094-85E8697CE032}" destId="{8061896B-075C-45BF-BCBD-293D2EDA34CB}" srcOrd="0" destOrd="0" presId="urn:microsoft.com/office/officeart/2005/8/layout/hList3"/>
    <dgm:cxn modelId="{7FCADE43-B68F-4B0D-8596-1EB81DB511EB}" type="presParOf" srcId="{C159CDAB-FF4E-4B13-8A03-E4011F9056C7}" destId="{3F6482CC-BB35-4AC5-80D1-F7C38CE54118}" srcOrd="0" destOrd="0" presId="urn:microsoft.com/office/officeart/2005/8/layout/hList3"/>
    <dgm:cxn modelId="{9C2B10E7-29C9-409C-8BDB-9DA79578CE5E}" type="presParOf" srcId="{C159CDAB-FF4E-4B13-8A03-E4011F9056C7}" destId="{65A305B5-B81A-4BA2-9EC3-18F2B73715E0}" srcOrd="1" destOrd="0" presId="urn:microsoft.com/office/officeart/2005/8/layout/hList3"/>
    <dgm:cxn modelId="{D0ADD4E3-8DC5-4E7C-9A65-1281BF29AA26}" type="presParOf" srcId="{65A305B5-B81A-4BA2-9EC3-18F2B73715E0}" destId="{8061896B-075C-45BF-BCBD-293D2EDA34CB}" srcOrd="0" destOrd="0" presId="urn:microsoft.com/office/officeart/2005/8/layout/hList3"/>
    <dgm:cxn modelId="{B0FF927F-1258-44C3-8D83-2791C4AC46DC}" type="presParOf" srcId="{65A305B5-B81A-4BA2-9EC3-18F2B73715E0}" destId="{B2D4A6B2-8C42-4F89-B97A-2D0A0EE24675}" srcOrd="1" destOrd="0" presId="urn:microsoft.com/office/officeart/2005/8/layout/hList3"/>
    <dgm:cxn modelId="{AA515082-7F76-435B-A582-6816047C0F61}" type="presParOf" srcId="{65A305B5-B81A-4BA2-9EC3-18F2B73715E0}" destId="{C872085E-6181-4640-ADDD-66B4CE870AEE}" srcOrd="2" destOrd="0" presId="urn:microsoft.com/office/officeart/2005/8/layout/hList3"/>
    <dgm:cxn modelId="{A8BAACA7-93C4-48A9-925C-5F002CFD1E51}" type="presParOf" srcId="{C159CDAB-FF4E-4B13-8A03-E4011F9056C7}" destId="{1522449F-A190-4CDC-9BC3-EB1D9DECAA0C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659AA25-9EBF-4255-AB00-9B3977EFCD89}" type="doc">
      <dgm:prSet loTypeId="urn:microsoft.com/office/officeart/2005/8/layout/hList3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73F6B188-B487-489E-AE3C-E4B967A842D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Компонент </a:t>
          </a:r>
          <a:r>
            <a:rPr lang="en-US" dirty="0" smtClean="0">
              <a:solidFill>
                <a:schemeClr val="tx1"/>
              </a:solidFill>
            </a:rPr>
            <a:t>IV</a:t>
          </a:r>
          <a:r>
            <a:rPr lang="ru-RU" dirty="0" smtClean="0">
              <a:solidFill>
                <a:schemeClr val="tx1"/>
              </a:solidFill>
            </a:rPr>
            <a:t> – Отчет по Органам общественного надзора за аудиторской деятельностью</a:t>
          </a:r>
          <a:endParaRPr lang="ru-RU" dirty="0">
            <a:solidFill>
              <a:schemeClr val="tx1"/>
            </a:solidFill>
          </a:endParaRPr>
        </a:p>
      </dgm:t>
    </dgm:pt>
    <dgm:pt modelId="{7125E297-A2BD-45C1-BB53-A4C151298391}" type="parTrans" cxnId="{5EA427A2-032C-4D50-ABBE-C26D01699103}">
      <dgm:prSet/>
      <dgm:spPr/>
      <dgm:t>
        <a:bodyPr/>
        <a:lstStyle/>
        <a:p>
          <a:endParaRPr lang="ru-RU"/>
        </a:p>
      </dgm:t>
    </dgm:pt>
    <dgm:pt modelId="{5225F58C-140B-4710-A991-0BC7045B9BF6}" type="sibTrans" cxnId="{5EA427A2-032C-4D50-ABBE-C26D01699103}">
      <dgm:prSet/>
      <dgm:spPr/>
      <dgm:t>
        <a:bodyPr/>
        <a:lstStyle/>
        <a:p>
          <a:endParaRPr lang="ru-RU"/>
        </a:p>
      </dgm:t>
    </dgm:pt>
    <dgm:pt modelId="{110BA691-7D67-4BDB-B094-85E8697CE032}">
      <dgm:prSet phldrT="[Текст]"/>
      <dgm:spPr/>
      <dgm:t>
        <a:bodyPr/>
        <a:lstStyle/>
        <a:p>
          <a:r>
            <a:rPr lang="ru-RU" dirty="0" smtClean="0"/>
            <a:t>Международный опыт надзора за аудиторской деятельностью в 11 странах Европы и европейские директивы по надзору</a:t>
          </a:r>
          <a:endParaRPr lang="ru-RU" dirty="0"/>
        </a:p>
      </dgm:t>
    </dgm:pt>
    <dgm:pt modelId="{3AE2BC77-39B1-4C53-B85A-EF6200A65951}" type="parTrans" cxnId="{79F4E2C5-F25B-4B3E-A50A-7EAC95FCFD0A}">
      <dgm:prSet/>
      <dgm:spPr/>
      <dgm:t>
        <a:bodyPr/>
        <a:lstStyle/>
        <a:p>
          <a:endParaRPr lang="ru-RU"/>
        </a:p>
      </dgm:t>
    </dgm:pt>
    <dgm:pt modelId="{7FA6C44D-F8F6-4A05-9B21-9A4F15F429F4}" type="sibTrans" cxnId="{79F4E2C5-F25B-4B3E-A50A-7EAC95FCFD0A}">
      <dgm:prSet/>
      <dgm:spPr/>
      <dgm:t>
        <a:bodyPr/>
        <a:lstStyle/>
        <a:p>
          <a:endParaRPr lang="ru-RU"/>
        </a:p>
      </dgm:t>
    </dgm:pt>
    <dgm:pt modelId="{14558EC8-597C-4394-92E6-89D65FD8A8B3}">
      <dgm:prSet phldrT="[Текст]"/>
      <dgm:spPr/>
      <dgm:t>
        <a:bodyPr/>
        <a:lstStyle/>
        <a:p>
          <a:r>
            <a:rPr lang="ru-RU" dirty="0" smtClean="0"/>
            <a:t>Международный опыт организации общественного надзора, в том числе, за аудитом общественно значимых организаций</a:t>
          </a:r>
          <a:endParaRPr lang="ru-RU" dirty="0"/>
        </a:p>
      </dgm:t>
    </dgm:pt>
    <dgm:pt modelId="{198E9FFC-B1F1-4444-A0CA-07F74E094241}" type="parTrans" cxnId="{ECCE91E3-7D58-4C83-9812-44C6D4DBD002}">
      <dgm:prSet/>
      <dgm:spPr/>
      <dgm:t>
        <a:bodyPr/>
        <a:lstStyle/>
        <a:p>
          <a:endParaRPr lang="ru-RU"/>
        </a:p>
      </dgm:t>
    </dgm:pt>
    <dgm:pt modelId="{F63725A8-AADD-4C8E-AD8F-FB5DA6FB5CF4}" type="sibTrans" cxnId="{ECCE91E3-7D58-4C83-9812-44C6D4DBD002}">
      <dgm:prSet/>
      <dgm:spPr/>
      <dgm:t>
        <a:bodyPr/>
        <a:lstStyle/>
        <a:p>
          <a:endParaRPr lang="ru-RU"/>
        </a:p>
      </dgm:t>
    </dgm:pt>
    <dgm:pt modelId="{B3EFCF1C-1027-4C71-BBAC-CC0D6EAB04F5}">
      <dgm:prSet phldrT="[Текст]"/>
      <dgm:spPr/>
      <dgm:t>
        <a:bodyPr/>
        <a:lstStyle/>
        <a:p>
          <a:r>
            <a:rPr lang="ru-RU" dirty="0" smtClean="0"/>
            <a:t>Взаимодействие регулятора и Аудиторской палаты и делегирование полномочий</a:t>
          </a:r>
          <a:endParaRPr lang="ru-RU" dirty="0"/>
        </a:p>
      </dgm:t>
    </dgm:pt>
    <dgm:pt modelId="{870CEB2C-446B-47F9-9A4E-CAF52EA2B014}" type="parTrans" cxnId="{0310F1C3-AFFF-425F-91E2-BB2D40069FAE}">
      <dgm:prSet/>
      <dgm:spPr/>
      <dgm:t>
        <a:bodyPr/>
        <a:lstStyle/>
        <a:p>
          <a:endParaRPr lang="ru-RU"/>
        </a:p>
      </dgm:t>
    </dgm:pt>
    <dgm:pt modelId="{4EEA280B-DFEA-4622-BE0A-66FFEABF6685}" type="sibTrans" cxnId="{0310F1C3-AFFF-425F-91E2-BB2D40069FAE}">
      <dgm:prSet/>
      <dgm:spPr/>
      <dgm:t>
        <a:bodyPr/>
        <a:lstStyle/>
        <a:p>
          <a:endParaRPr lang="ru-RU"/>
        </a:p>
      </dgm:t>
    </dgm:pt>
    <dgm:pt modelId="{C159CDAB-FF4E-4B13-8A03-E4011F9056C7}" type="pres">
      <dgm:prSet presAssocID="{9659AA25-9EBF-4255-AB00-9B3977EFCD8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6482CC-BB35-4AC5-80D1-F7C38CE54118}" type="pres">
      <dgm:prSet presAssocID="{73F6B188-B487-489E-AE3C-E4B967A842DE}" presName="roof" presStyleLbl="dkBgShp" presStyleIdx="0" presStyleCnt="2"/>
      <dgm:spPr/>
      <dgm:t>
        <a:bodyPr/>
        <a:lstStyle/>
        <a:p>
          <a:endParaRPr lang="ru-RU"/>
        </a:p>
      </dgm:t>
    </dgm:pt>
    <dgm:pt modelId="{65A305B5-B81A-4BA2-9EC3-18F2B73715E0}" type="pres">
      <dgm:prSet presAssocID="{73F6B188-B487-489E-AE3C-E4B967A842DE}" presName="pillars" presStyleCnt="0"/>
      <dgm:spPr/>
    </dgm:pt>
    <dgm:pt modelId="{8061896B-075C-45BF-BCBD-293D2EDA34CB}" type="pres">
      <dgm:prSet presAssocID="{73F6B188-B487-489E-AE3C-E4B967A842DE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D4A6B2-8C42-4F89-B97A-2D0A0EE24675}" type="pres">
      <dgm:prSet presAssocID="{14558EC8-597C-4394-92E6-89D65FD8A8B3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72085E-6181-4640-ADDD-66B4CE870AEE}" type="pres">
      <dgm:prSet presAssocID="{B3EFCF1C-1027-4C71-BBAC-CC0D6EAB04F5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22449F-A190-4CDC-9BC3-EB1D9DECAA0C}" type="pres">
      <dgm:prSet presAssocID="{73F6B188-B487-489E-AE3C-E4B967A842DE}" presName="base" presStyleLbl="dkBgShp" presStyleIdx="1" presStyleCnt="2"/>
      <dgm:spPr/>
    </dgm:pt>
  </dgm:ptLst>
  <dgm:cxnLst>
    <dgm:cxn modelId="{0310F1C3-AFFF-425F-91E2-BB2D40069FAE}" srcId="{73F6B188-B487-489E-AE3C-E4B967A842DE}" destId="{B3EFCF1C-1027-4C71-BBAC-CC0D6EAB04F5}" srcOrd="2" destOrd="0" parTransId="{870CEB2C-446B-47F9-9A4E-CAF52EA2B014}" sibTransId="{4EEA280B-DFEA-4622-BE0A-66FFEABF6685}"/>
    <dgm:cxn modelId="{5EA427A2-032C-4D50-ABBE-C26D01699103}" srcId="{9659AA25-9EBF-4255-AB00-9B3977EFCD89}" destId="{73F6B188-B487-489E-AE3C-E4B967A842DE}" srcOrd="0" destOrd="0" parTransId="{7125E297-A2BD-45C1-BB53-A4C151298391}" sibTransId="{5225F58C-140B-4710-A991-0BC7045B9BF6}"/>
    <dgm:cxn modelId="{ECCE91E3-7D58-4C83-9812-44C6D4DBD002}" srcId="{73F6B188-B487-489E-AE3C-E4B967A842DE}" destId="{14558EC8-597C-4394-92E6-89D65FD8A8B3}" srcOrd="1" destOrd="0" parTransId="{198E9FFC-B1F1-4444-A0CA-07F74E094241}" sibTransId="{F63725A8-AADD-4C8E-AD8F-FB5DA6FB5CF4}"/>
    <dgm:cxn modelId="{B6F8F356-C688-4A5D-B5CC-C4C041F730B9}" type="presOf" srcId="{73F6B188-B487-489E-AE3C-E4B967A842DE}" destId="{3F6482CC-BB35-4AC5-80D1-F7C38CE54118}" srcOrd="0" destOrd="0" presId="urn:microsoft.com/office/officeart/2005/8/layout/hList3"/>
    <dgm:cxn modelId="{D38A0FDA-6590-444E-923A-241A657D172F}" type="presOf" srcId="{9659AA25-9EBF-4255-AB00-9B3977EFCD89}" destId="{C159CDAB-FF4E-4B13-8A03-E4011F9056C7}" srcOrd="0" destOrd="0" presId="urn:microsoft.com/office/officeart/2005/8/layout/hList3"/>
    <dgm:cxn modelId="{A64D4753-F833-4033-B659-E33FE0138A91}" type="presOf" srcId="{B3EFCF1C-1027-4C71-BBAC-CC0D6EAB04F5}" destId="{C872085E-6181-4640-ADDD-66B4CE870AEE}" srcOrd="0" destOrd="0" presId="urn:microsoft.com/office/officeart/2005/8/layout/hList3"/>
    <dgm:cxn modelId="{5361AEA5-8BAC-47A6-804B-0372672EE035}" type="presOf" srcId="{14558EC8-597C-4394-92E6-89D65FD8A8B3}" destId="{B2D4A6B2-8C42-4F89-B97A-2D0A0EE24675}" srcOrd="0" destOrd="0" presId="urn:microsoft.com/office/officeart/2005/8/layout/hList3"/>
    <dgm:cxn modelId="{79F4E2C5-F25B-4B3E-A50A-7EAC95FCFD0A}" srcId="{73F6B188-B487-489E-AE3C-E4B967A842DE}" destId="{110BA691-7D67-4BDB-B094-85E8697CE032}" srcOrd="0" destOrd="0" parTransId="{3AE2BC77-39B1-4C53-B85A-EF6200A65951}" sibTransId="{7FA6C44D-F8F6-4A05-9B21-9A4F15F429F4}"/>
    <dgm:cxn modelId="{F81DCDAE-A239-49FA-8973-E678A5A4D09D}" type="presOf" srcId="{110BA691-7D67-4BDB-B094-85E8697CE032}" destId="{8061896B-075C-45BF-BCBD-293D2EDA34CB}" srcOrd="0" destOrd="0" presId="urn:microsoft.com/office/officeart/2005/8/layout/hList3"/>
    <dgm:cxn modelId="{7FCADE43-B68F-4B0D-8596-1EB81DB511EB}" type="presParOf" srcId="{C159CDAB-FF4E-4B13-8A03-E4011F9056C7}" destId="{3F6482CC-BB35-4AC5-80D1-F7C38CE54118}" srcOrd="0" destOrd="0" presId="urn:microsoft.com/office/officeart/2005/8/layout/hList3"/>
    <dgm:cxn modelId="{9C2B10E7-29C9-409C-8BDB-9DA79578CE5E}" type="presParOf" srcId="{C159CDAB-FF4E-4B13-8A03-E4011F9056C7}" destId="{65A305B5-B81A-4BA2-9EC3-18F2B73715E0}" srcOrd="1" destOrd="0" presId="urn:microsoft.com/office/officeart/2005/8/layout/hList3"/>
    <dgm:cxn modelId="{D0ADD4E3-8DC5-4E7C-9A65-1281BF29AA26}" type="presParOf" srcId="{65A305B5-B81A-4BA2-9EC3-18F2B73715E0}" destId="{8061896B-075C-45BF-BCBD-293D2EDA34CB}" srcOrd="0" destOrd="0" presId="urn:microsoft.com/office/officeart/2005/8/layout/hList3"/>
    <dgm:cxn modelId="{B0FF927F-1258-44C3-8D83-2791C4AC46DC}" type="presParOf" srcId="{65A305B5-B81A-4BA2-9EC3-18F2B73715E0}" destId="{B2D4A6B2-8C42-4F89-B97A-2D0A0EE24675}" srcOrd="1" destOrd="0" presId="urn:microsoft.com/office/officeart/2005/8/layout/hList3"/>
    <dgm:cxn modelId="{AA515082-7F76-435B-A582-6816047C0F61}" type="presParOf" srcId="{65A305B5-B81A-4BA2-9EC3-18F2B73715E0}" destId="{C872085E-6181-4640-ADDD-66B4CE870AEE}" srcOrd="2" destOrd="0" presId="urn:microsoft.com/office/officeart/2005/8/layout/hList3"/>
    <dgm:cxn modelId="{A8BAACA7-93C4-48A9-925C-5F002CFD1E51}" type="presParOf" srcId="{C159CDAB-FF4E-4B13-8A03-E4011F9056C7}" destId="{1522449F-A190-4CDC-9BC3-EB1D9DECAA0C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659AA25-9EBF-4255-AB00-9B3977EFCD89}" type="doc">
      <dgm:prSet loTypeId="urn:microsoft.com/office/officeart/2005/8/layout/hList3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73F6B188-B487-489E-AE3C-E4B967A842D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Семинары проекта</a:t>
          </a:r>
          <a:endParaRPr lang="ru-RU" dirty="0">
            <a:solidFill>
              <a:schemeClr val="tx1"/>
            </a:solidFill>
          </a:endParaRPr>
        </a:p>
      </dgm:t>
    </dgm:pt>
    <dgm:pt modelId="{7125E297-A2BD-45C1-BB53-A4C151298391}" type="parTrans" cxnId="{5EA427A2-032C-4D50-ABBE-C26D01699103}">
      <dgm:prSet/>
      <dgm:spPr/>
      <dgm:t>
        <a:bodyPr/>
        <a:lstStyle/>
        <a:p>
          <a:endParaRPr lang="ru-RU"/>
        </a:p>
      </dgm:t>
    </dgm:pt>
    <dgm:pt modelId="{5225F58C-140B-4710-A991-0BC7045B9BF6}" type="sibTrans" cxnId="{5EA427A2-032C-4D50-ABBE-C26D01699103}">
      <dgm:prSet/>
      <dgm:spPr/>
      <dgm:t>
        <a:bodyPr/>
        <a:lstStyle/>
        <a:p>
          <a:endParaRPr lang="ru-RU"/>
        </a:p>
      </dgm:t>
    </dgm:pt>
    <dgm:pt modelId="{110BA691-7D67-4BDB-B094-85E8697CE032}">
      <dgm:prSet phldrT="[Текст]"/>
      <dgm:spPr/>
      <dgm:t>
        <a:bodyPr/>
        <a:lstStyle/>
        <a:p>
          <a:r>
            <a:rPr lang="ru-RU" dirty="0" smtClean="0"/>
            <a:t>Ноябрь 2019г.</a:t>
          </a:r>
        </a:p>
        <a:p>
          <a:r>
            <a:rPr lang="ru-RU" dirty="0" smtClean="0"/>
            <a:t>Международные стандарты аудита</a:t>
          </a:r>
        </a:p>
        <a:p>
          <a:r>
            <a:rPr lang="ru-RU" dirty="0" smtClean="0"/>
            <a:t>130 аудиторов</a:t>
          </a:r>
          <a:endParaRPr lang="ru-RU" dirty="0"/>
        </a:p>
      </dgm:t>
    </dgm:pt>
    <dgm:pt modelId="{3AE2BC77-39B1-4C53-B85A-EF6200A65951}" type="parTrans" cxnId="{79F4E2C5-F25B-4B3E-A50A-7EAC95FCFD0A}">
      <dgm:prSet/>
      <dgm:spPr/>
      <dgm:t>
        <a:bodyPr/>
        <a:lstStyle/>
        <a:p>
          <a:endParaRPr lang="ru-RU"/>
        </a:p>
      </dgm:t>
    </dgm:pt>
    <dgm:pt modelId="{7FA6C44D-F8F6-4A05-9B21-9A4F15F429F4}" type="sibTrans" cxnId="{79F4E2C5-F25B-4B3E-A50A-7EAC95FCFD0A}">
      <dgm:prSet/>
      <dgm:spPr/>
      <dgm:t>
        <a:bodyPr/>
        <a:lstStyle/>
        <a:p>
          <a:endParaRPr lang="ru-RU"/>
        </a:p>
      </dgm:t>
    </dgm:pt>
    <dgm:pt modelId="{14558EC8-597C-4394-92E6-89D65FD8A8B3}">
      <dgm:prSet phldrT="[Текст]"/>
      <dgm:spPr/>
      <dgm:t>
        <a:bodyPr/>
        <a:lstStyle/>
        <a:p>
          <a:r>
            <a:rPr lang="ru-RU" dirty="0" smtClean="0"/>
            <a:t>Декабрь 2019г.</a:t>
          </a:r>
        </a:p>
        <a:p>
          <a:r>
            <a:rPr lang="ru-RU" dirty="0" smtClean="0"/>
            <a:t>Международный Кодекс этики</a:t>
          </a:r>
        </a:p>
        <a:p>
          <a:r>
            <a:rPr lang="en-US" dirty="0" smtClean="0"/>
            <a:t>25</a:t>
          </a:r>
          <a:r>
            <a:rPr lang="ru-RU" dirty="0" smtClean="0"/>
            <a:t>0 аудиторов</a:t>
          </a:r>
          <a:endParaRPr lang="ru-RU" dirty="0"/>
        </a:p>
      </dgm:t>
    </dgm:pt>
    <dgm:pt modelId="{198E9FFC-B1F1-4444-A0CA-07F74E094241}" type="parTrans" cxnId="{ECCE91E3-7D58-4C83-9812-44C6D4DBD002}">
      <dgm:prSet/>
      <dgm:spPr/>
      <dgm:t>
        <a:bodyPr/>
        <a:lstStyle/>
        <a:p>
          <a:endParaRPr lang="ru-RU"/>
        </a:p>
      </dgm:t>
    </dgm:pt>
    <dgm:pt modelId="{F63725A8-AADD-4C8E-AD8F-FB5DA6FB5CF4}" type="sibTrans" cxnId="{ECCE91E3-7D58-4C83-9812-44C6D4DBD002}">
      <dgm:prSet/>
      <dgm:spPr/>
      <dgm:t>
        <a:bodyPr/>
        <a:lstStyle/>
        <a:p>
          <a:endParaRPr lang="ru-RU"/>
        </a:p>
      </dgm:t>
    </dgm:pt>
    <dgm:pt modelId="{B3EFCF1C-1027-4C71-BBAC-CC0D6EAB04F5}">
      <dgm:prSet phldrT="[Текст]"/>
      <dgm:spPr/>
      <dgm:t>
        <a:bodyPr/>
        <a:lstStyle/>
        <a:p>
          <a:r>
            <a:rPr lang="ru-RU" dirty="0" smtClean="0"/>
            <a:t>Декабрь 2019г.</a:t>
          </a:r>
        </a:p>
        <a:p>
          <a:r>
            <a:rPr lang="ru-RU" dirty="0" smtClean="0"/>
            <a:t>Международные стандарты контроля качества</a:t>
          </a:r>
        </a:p>
        <a:p>
          <a:r>
            <a:rPr lang="en-US" dirty="0" smtClean="0"/>
            <a:t>25</a:t>
          </a:r>
          <a:r>
            <a:rPr lang="ru-RU" dirty="0" smtClean="0"/>
            <a:t>0 аудиторов</a:t>
          </a:r>
          <a:endParaRPr lang="ru-RU" dirty="0"/>
        </a:p>
      </dgm:t>
    </dgm:pt>
    <dgm:pt modelId="{870CEB2C-446B-47F9-9A4E-CAF52EA2B014}" type="parTrans" cxnId="{0310F1C3-AFFF-425F-91E2-BB2D40069FAE}">
      <dgm:prSet/>
      <dgm:spPr/>
      <dgm:t>
        <a:bodyPr/>
        <a:lstStyle/>
        <a:p>
          <a:endParaRPr lang="ru-RU"/>
        </a:p>
      </dgm:t>
    </dgm:pt>
    <dgm:pt modelId="{4EEA280B-DFEA-4622-BE0A-66FFEABF6685}" type="sibTrans" cxnId="{0310F1C3-AFFF-425F-91E2-BB2D40069FAE}">
      <dgm:prSet/>
      <dgm:spPr/>
      <dgm:t>
        <a:bodyPr/>
        <a:lstStyle/>
        <a:p>
          <a:endParaRPr lang="ru-RU"/>
        </a:p>
      </dgm:t>
    </dgm:pt>
    <dgm:pt modelId="{C159CDAB-FF4E-4B13-8A03-E4011F9056C7}" type="pres">
      <dgm:prSet presAssocID="{9659AA25-9EBF-4255-AB00-9B3977EFCD8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6482CC-BB35-4AC5-80D1-F7C38CE54118}" type="pres">
      <dgm:prSet presAssocID="{73F6B188-B487-489E-AE3C-E4B967A842DE}" presName="roof" presStyleLbl="dkBgShp" presStyleIdx="0" presStyleCnt="2"/>
      <dgm:spPr/>
      <dgm:t>
        <a:bodyPr/>
        <a:lstStyle/>
        <a:p>
          <a:endParaRPr lang="ru-RU"/>
        </a:p>
      </dgm:t>
    </dgm:pt>
    <dgm:pt modelId="{65A305B5-B81A-4BA2-9EC3-18F2B73715E0}" type="pres">
      <dgm:prSet presAssocID="{73F6B188-B487-489E-AE3C-E4B967A842DE}" presName="pillars" presStyleCnt="0"/>
      <dgm:spPr/>
    </dgm:pt>
    <dgm:pt modelId="{8061896B-075C-45BF-BCBD-293D2EDA34CB}" type="pres">
      <dgm:prSet presAssocID="{73F6B188-B487-489E-AE3C-E4B967A842DE}" presName="pillar1" presStyleLbl="node1" presStyleIdx="0" presStyleCnt="3" custScaleX="1177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D4A6B2-8C42-4F89-B97A-2D0A0EE24675}" type="pres">
      <dgm:prSet presAssocID="{14558EC8-597C-4394-92E6-89D65FD8A8B3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72085E-6181-4640-ADDD-66B4CE870AEE}" type="pres">
      <dgm:prSet presAssocID="{B3EFCF1C-1027-4C71-BBAC-CC0D6EAB04F5}" presName="pillarX" presStyleLbl="node1" presStyleIdx="2" presStyleCnt="3" custScaleX="1281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22449F-A190-4CDC-9BC3-EB1D9DECAA0C}" type="pres">
      <dgm:prSet presAssocID="{73F6B188-B487-489E-AE3C-E4B967A842DE}" presName="base" presStyleLbl="dkBgShp" presStyleIdx="1" presStyleCnt="2"/>
      <dgm:spPr/>
    </dgm:pt>
  </dgm:ptLst>
  <dgm:cxnLst>
    <dgm:cxn modelId="{0310F1C3-AFFF-425F-91E2-BB2D40069FAE}" srcId="{73F6B188-B487-489E-AE3C-E4B967A842DE}" destId="{B3EFCF1C-1027-4C71-BBAC-CC0D6EAB04F5}" srcOrd="2" destOrd="0" parTransId="{870CEB2C-446B-47F9-9A4E-CAF52EA2B014}" sibTransId="{4EEA280B-DFEA-4622-BE0A-66FFEABF6685}"/>
    <dgm:cxn modelId="{5EA427A2-032C-4D50-ABBE-C26D01699103}" srcId="{9659AA25-9EBF-4255-AB00-9B3977EFCD89}" destId="{73F6B188-B487-489E-AE3C-E4B967A842DE}" srcOrd="0" destOrd="0" parTransId="{7125E297-A2BD-45C1-BB53-A4C151298391}" sibTransId="{5225F58C-140B-4710-A991-0BC7045B9BF6}"/>
    <dgm:cxn modelId="{ECCE91E3-7D58-4C83-9812-44C6D4DBD002}" srcId="{73F6B188-B487-489E-AE3C-E4B967A842DE}" destId="{14558EC8-597C-4394-92E6-89D65FD8A8B3}" srcOrd="1" destOrd="0" parTransId="{198E9FFC-B1F1-4444-A0CA-07F74E094241}" sibTransId="{F63725A8-AADD-4C8E-AD8F-FB5DA6FB5CF4}"/>
    <dgm:cxn modelId="{B6F8F356-C688-4A5D-B5CC-C4C041F730B9}" type="presOf" srcId="{73F6B188-B487-489E-AE3C-E4B967A842DE}" destId="{3F6482CC-BB35-4AC5-80D1-F7C38CE54118}" srcOrd="0" destOrd="0" presId="urn:microsoft.com/office/officeart/2005/8/layout/hList3"/>
    <dgm:cxn modelId="{D38A0FDA-6590-444E-923A-241A657D172F}" type="presOf" srcId="{9659AA25-9EBF-4255-AB00-9B3977EFCD89}" destId="{C159CDAB-FF4E-4B13-8A03-E4011F9056C7}" srcOrd="0" destOrd="0" presId="urn:microsoft.com/office/officeart/2005/8/layout/hList3"/>
    <dgm:cxn modelId="{A64D4753-F833-4033-B659-E33FE0138A91}" type="presOf" srcId="{B3EFCF1C-1027-4C71-BBAC-CC0D6EAB04F5}" destId="{C872085E-6181-4640-ADDD-66B4CE870AEE}" srcOrd="0" destOrd="0" presId="urn:microsoft.com/office/officeart/2005/8/layout/hList3"/>
    <dgm:cxn modelId="{5361AEA5-8BAC-47A6-804B-0372672EE035}" type="presOf" srcId="{14558EC8-597C-4394-92E6-89D65FD8A8B3}" destId="{B2D4A6B2-8C42-4F89-B97A-2D0A0EE24675}" srcOrd="0" destOrd="0" presId="urn:microsoft.com/office/officeart/2005/8/layout/hList3"/>
    <dgm:cxn modelId="{79F4E2C5-F25B-4B3E-A50A-7EAC95FCFD0A}" srcId="{73F6B188-B487-489E-AE3C-E4B967A842DE}" destId="{110BA691-7D67-4BDB-B094-85E8697CE032}" srcOrd="0" destOrd="0" parTransId="{3AE2BC77-39B1-4C53-B85A-EF6200A65951}" sibTransId="{7FA6C44D-F8F6-4A05-9B21-9A4F15F429F4}"/>
    <dgm:cxn modelId="{F81DCDAE-A239-49FA-8973-E678A5A4D09D}" type="presOf" srcId="{110BA691-7D67-4BDB-B094-85E8697CE032}" destId="{8061896B-075C-45BF-BCBD-293D2EDA34CB}" srcOrd="0" destOrd="0" presId="urn:microsoft.com/office/officeart/2005/8/layout/hList3"/>
    <dgm:cxn modelId="{7FCADE43-B68F-4B0D-8596-1EB81DB511EB}" type="presParOf" srcId="{C159CDAB-FF4E-4B13-8A03-E4011F9056C7}" destId="{3F6482CC-BB35-4AC5-80D1-F7C38CE54118}" srcOrd="0" destOrd="0" presId="urn:microsoft.com/office/officeart/2005/8/layout/hList3"/>
    <dgm:cxn modelId="{9C2B10E7-29C9-409C-8BDB-9DA79578CE5E}" type="presParOf" srcId="{C159CDAB-FF4E-4B13-8A03-E4011F9056C7}" destId="{65A305B5-B81A-4BA2-9EC3-18F2B73715E0}" srcOrd="1" destOrd="0" presId="urn:microsoft.com/office/officeart/2005/8/layout/hList3"/>
    <dgm:cxn modelId="{D0ADD4E3-8DC5-4E7C-9A65-1281BF29AA26}" type="presParOf" srcId="{65A305B5-B81A-4BA2-9EC3-18F2B73715E0}" destId="{8061896B-075C-45BF-BCBD-293D2EDA34CB}" srcOrd="0" destOrd="0" presId="urn:microsoft.com/office/officeart/2005/8/layout/hList3"/>
    <dgm:cxn modelId="{B0FF927F-1258-44C3-8D83-2791C4AC46DC}" type="presParOf" srcId="{65A305B5-B81A-4BA2-9EC3-18F2B73715E0}" destId="{B2D4A6B2-8C42-4F89-B97A-2D0A0EE24675}" srcOrd="1" destOrd="0" presId="urn:microsoft.com/office/officeart/2005/8/layout/hList3"/>
    <dgm:cxn modelId="{AA515082-7F76-435B-A582-6816047C0F61}" type="presParOf" srcId="{65A305B5-B81A-4BA2-9EC3-18F2B73715E0}" destId="{C872085E-6181-4640-ADDD-66B4CE870AEE}" srcOrd="2" destOrd="0" presId="urn:microsoft.com/office/officeart/2005/8/layout/hList3"/>
    <dgm:cxn modelId="{A8BAACA7-93C4-48A9-925C-5F002CFD1E51}" type="presParOf" srcId="{C159CDAB-FF4E-4B13-8A03-E4011F9056C7}" destId="{1522449F-A190-4CDC-9BC3-EB1D9DECAA0C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AB19ECD-B09A-4212-AD73-4E19D983114F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BB9BFB5B-5BF8-4DB1-9377-FC64F0D6B8BF}">
      <dgm:prSet phldrT="[Текст]"/>
      <dgm:spPr/>
      <dgm:t>
        <a:bodyPr/>
        <a:lstStyle/>
        <a:p>
          <a:r>
            <a:rPr lang="ru-RU" dirty="0" smtClean="0"/>
            <a:t>ПРАВИЛА / МЕТОДОЛОГИЯ</a:t>
          </a:r>
          <a:endParaRPr lang="ru-RU" dirty="0"/>
        </a:p>
      </dgm:t>
    </dgm:pt>
    <dgm:pt modelId="{D8165CFE-4FE7-44B3-B2F6-9C9C197E88E4}" type="parTrans" cxnId="{478114B0-DEF8-47D8-A800-CEB18453A379}">
      <dgm:prSet/>
      <dgm:spPr/>
      <dgm:t>
        <a:bodyPr/>
        <a:lstStyle/>
        <a:p>
          <a:endParaRPr lang="ru-RU"/>
        </a:p>
      </dgm:t>
    </dgm:pt>
    <dgm:pt modelId="{C81A5AA2-D814-4D77-A2B9-E45A23AB6EEA}" type="sibTrans" cxnId="{478114B0-DEF8-47D8-A800-CEB18453A379}">
      <dgm:prSet/>
      <dgm:spPr/>
      <dgm:t>
        <a:bodyPr/>
        <a:lstStyle/>
        <a:p>
          <a:endParaRPr lang="ru-RU"/>
        </a:p>
      </dgm:t>
    </dgm:pt>
    <dgm:pt modelId="{9468FE8F-69A2-452E-9DE6-6335A0CB0BB4}">
      <dgm:prSet phldrT="[Текст]"/>
      <dgm:spPr/>
      <dgm:t>
        <a:bodyPr/>
        <a:lstStyle/>
        <a:p>
          <a:r>
            <a:rPr lang="ru-RU" dirty="0" smtClean="0"/>
            <a:t>Правила аудиторской деятельности</a:t>
          </a:r>
          <a:endParaRPr lang="ru-RU" dirty="0"/>
        </a:p>
      </dgm:t>
    </dgm:pt>
    <dgm:pt modelId="{B8622A83-E122-4713-8FD9-47E8B7B87F65}" type="parTrans" cxnId="{310BDC7D-FA63-489A-BCD5-123AF13CB7DB}">
      <dgm:prSet/>
      <dgm:spPr/>
      <dgm:t>
        <a:bodyPr/>
        <a:lstStyle/>
        <a:p>
          <a:endParaRPr lang="ru-RU"/>
        </a:p>
      </dgm:t>
    </dgm:pt>
    <dgm:pt modelId="{1CFBD66E-6096-49BE-BF22-66BB703D2142}" type="sibTrans" cxnId="{310BDC7D-FA63-489A-BCD5-123AF13CB7DB}">
      <dgm:prSet/>
      <dgm:spPr/>
      <dgm:t>
        <a:bodyPr/>
        <a:lstStyle/>
        <a:p>
          <a:endParaRPr lang="ru-RU"/>
        </a:p>
      </dgm:t>
    </dgm:pt>
    <dgm:pt modelId="{350B313B-B411-446B-9020-11A96614DA3F}">
      <dgm:prSet phldrT="[Текст]"/>
      <dgm:spPr/>
      <dgm:t>
        <a:bodyPr/>
        <a:lstStyle/>
        <a:p>
          <a:r>
            <a:rPr lang="ru-RU" dirty="0" smtClean="0"/>
            <a:t>Правила внешней оценки качества работы</a:t>
          </a:r>
          <a:endParaRPr lang="ru-RU" dirty="0"/>
        </a:p>
      </dgm:t>
    </dgm:pt>
    <dgm:pt modelId="{D1A5E265-FD64-4E80-8820-DC4C7DB848FB}" type="parTrans" cxnId="{B6709161-0758-4F62-8253-629D2316BF52}">
      <dgm:prSet/>
      <dgm:spPr/>
      <dgm:t>
        <a:bodyPr/>
        <a:lstStyle/>
        <a:p>
          <a:endParaRPr lang="ru-RU"/>
        </a:p>
      </dgm:t>
    </dgm:pt>
    <dgm:pt modelId="{1408E510-F532-483D-B0B9-1C1B4413E3A9}" type="sibTrans" cxnId="{B6709161-0758-4F62-8253-629D2316BF52}">
      <dgm:prSet/>
      <dgm:spPr/>
      <dgm:t>
        <a:bodyPr/>
        <a:lstStyle/>
        <a:p>
          <a:endParaRPr lang="ru-RU"/>
        </a:p>
      </dgm:t>
    </dgm:pt>
    <dgm:pt modelId="{C06EAE2E-D671-4A32-950A-AD505EC86A86}">
      <dgm:prSet phldrT="[Текст]"/>
      <dgm:spPr/>
      <dgm:t>
        <a:bodyPr/>
        <a:lstStyle/>
        <a:p>
          <a:r>
            <a:rPr lang="ru-RU" dirty="0" smtClean="0"/>
            <a:t>Правила по вопросам ПОД-ФТ</a:t>
          </a:r>
          <a:endParaRPr lang="ru-RU" dirty="0"/>
        </a:p>
      </dgm:t>
    </dgm:pt>
    <dgm:pt modelId="{39D572A2-CC12-43B1-BC02-258FD2D7DCEB}" type="parTrans" cxnId="{1B4FCE9C-0426-401D-A992-2412F1D53935}">
      <dgm:prSet/>
      <dgm:spPr/>
      <dgm:t>
        <a:bodyPr/>
        <a:lstStyle/>
        <a:p>
          <a:endParaRPr lang="ru-RU"/>
        </a:p>
      </dgm:t>
    </dgm:pt>
    <dgm:pt modelId="{2FC99EEE-FA58-4C4B-9B81-D6B04561595D}" type="sibTrans" cxnId="{1B4FCE9C-0426-401D-A992-2412F1D53935}">
      <dgm:prSet/>
      <dgm:spPr/>
      <dgm:t>
        <a:bodyPr/>
        <a:lstStyle/>
        <a:p>
          <a:endParaRPr lang="ru-RU"/>
        </a:p>
      </dgm:t>
    </dgm:pt>
    <dgm:pt modelId="{08C70F00-A0C6-4B91-B77F-37CCD869EB5D}">
      <dgm:prSet/>
      <dgm:spPr/>
      <dgm:t>
        <a:bodyPr/>
        <a:lstStyle/>
        <a:p>
          <a:r>
            <a:rPr lang="ru-RU" dirty="0" smtClean="0"/>
            <a:t>Правила внутреннего контроля качества</a:t>
          </a:r>
          <a:endParaRPr lang="ru-RU" dirty="0"/>
        </a:p>
      </dgm:t>
    </dgm:pt>
    <dgm:pt modelId="{E0EE913B-341D-41FB-9B2D-88EB5079CB6E}" type="parTrans" cxnId="{397566B3-9C0E-402F-BD2A-40303BC9DF3C}">
      <dgm:prSet/>
      <dgm:spPr/>
      <dgm:t>
        <a:bodyPr/>
        <a:lstStyle/>
        <a:p>
          <a:endParaRPr lang="ru-RU"/>
        </a:p>
      </dgm:t>
    </dgm:pt>
    <dgm:pt modelId="{3D859E4A-A4A4-46CD-943C-5B9FFABD7E8C}" type="sibTrans" cxnId="{397566B3-9C0E-402F-BD2A-40303BC9DF3C}">
      <dgm:prSet/>
      <dgm:spPr/>
      <dgm:t>
        <a:bodyPr/>
        <a:lstStyle/>
        <a:p>
          <a:endParaRPr lang="ru-RU"/>
        </a:p>
      </dgm:t>
    </dgm:pt>
    <dgm:pt modelId="{DFD87FEE-43F4-4BEF-9408-2506D1834C1E}" type="pres">
      <dgm:prSet presAssocID="{9AB19ECD-B09A-4212-AD73-4E19D983114F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DDF11A04-A99A-41AF-92F4-5D9678D60750}" type="pres">
      <dgm:prSet presAssocID="{BB9BFB5B-5BF8-4DB1-9377-FC64F0D6B8BF}" presName="singleCycle" presStyleCnt="0"/>
      <dgm:spPr/>
    </dgm:pt>
    <dgm:pt modelId="{FF1B26AD-44C2-428F-BA70-E370B501EE62}" type="pres">
      <dgm:prSet presAssocID="{BB9BFB5B-5BF8-4DB1-9377-FC64F0D6B8BF}" presName="singleCenter" presStyleLbl="node1" presStyleIdx="0" presStyleCnt="5" custScaleX="165157" custScaleY="104167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F25EBA93-8D48-4AB9-9FC6-A5787D6BD04E}" type="pres">
      <dgm:prSet presAssocID="{B8622A83-E122-4713-8FD9-47E8B7B87F65}" presName="Name56" presStyleLbl="parChTrans1D2" presStyleIdx="0" presStyleCnt="4"/>
      <dgm:spPr/>
      <dgm:t>
        <a:bodyPr/>
        <a:lstStyle/>
        <a:p>
          <a:endParaRPr lang="ru-RU"/>
        </a:p>
      </dgm:t>
    </dgm:pt>
    <dgm:pt modelId="{3BF600A9-152B-42FB-9814-894B5652B0DB}" type="pres">
      <dgm:prSet presAssocID="{9468FE8F-69A2-452E-9DE6-6335A0CB0BB4}" presName="text0" presStyleLbl="node1" presStyleIdx="1" presStyleCnt="5" custScaleX="228161" custScaleY="1144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7F14B7-2F29-4A1C-B441-1A0BCE9E33CF}" type="pres">
      <dgm:prSet presAssocID="{D1A5E265-FD64-4E80-8820-DC4C7DB848FB}" presName="Name56" presStyleLbl="parChTrans1D2" presStyleIdx="1" presStyleCnt="4"/>
      <dgm:spPr/>
      <dgm:t>
        <a:bodyPr/>
        <a:lstStyle/>
        <a:p>
          <a:endParaRPr lang="ru-RU"/>
        </a:p>
      </dgm:t>
    </dgm:pt>
    <dgm:pt modelId="{4BC6D4E0-AB72-4EEF-91ED-097F09B53D13}" type="pres">
      <dgm:prSet presAssocID="{350B313B-B411-446B-9020-11A96614DA3F}" presName="text0" presStyleLbl="node1" presStyleIdx="2" presStyleCnt="5" custScaleX="128927" custScaleY="1526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658159-0B31-42FB-A0AF-54977508B62E}" type="pres">
      <dgm:prSet presAssocID="{39D572A2-CC12-43B1-BC02-258FD2D7DCEB}" presName="Name56" presStyleLbl="parChTrans1D2" presStyleIdx="2" presStyleCnt="4"/>
      <dgm:spPr/>
      <dgm:t>
        <a:bodyPr/>
        <a:lstStyle/>
        <a:p>
          <a:endParaRPr lang="ru-RU"/>
        </a:p>
      </dgm:t>
    </dgm:pt>
    <dgm:pt modelId="{F60ABAC5-0A67-4F81-A4BB-1CD30FB14F72}" type="pres">
      <dgm:prSet presAssocID="{C06EAE2E-D671-4A32-950A-AD505EC86A86}" presName="text0" presStyleLbl="node1" presStyleIdx="3" presStyleCnt="5" custScaleX="243708" custScaleY="889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C392BA-564E-42A9-9033-1E4B98852B0B}" type="pres">
      <dgm:prSet presAssocID="{E0EE913B-341D-41FB-9B2D-88EB5079CB6E}" presName="Name56" presStyleLbl="parChTrans1D2" presStyleIdx="3" presStyleCnt="4"/>
      <dgm:spPr/>
      <dgm:t>
        <a:bodyPr/>
        <a:lstStyle/>
        <a:p>
          <a:endParaRPr lang="ru-RU"/>
        </a:p>
      </dgm:t>
    </dgm:pt>
    <dgm:pt modelId="{08947681-BA84-42F7-8EFD-5F175200947A}" type="pres">
      <dgm:prSet presAssocID="{08C70F00-A0C6-4B91-B77F-37CCD869EB5D}" presName="text0" presStyleLbl="node1" presStyleIdx="4" presStyleCnt="5" custScaleX="134517" custScaleY="1526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767D23-8782-4324-A65A-7D4FCC3CFDDB}" type="presOf" srcId="{350B313B-B411-446B-9020-11A96614DA3F}" destId="{4BC6D4E0-AB72-4EEF-91ED-097F09B53D13}" srcOrd="0" destOrd="0" presId="urn:microsoft.com/office/officeart/2008/layout/RadialCluster"/>
    <dgm:cxn modelId="{B6709161-0758-4F62-8253-629D2316BF52}" srcId="{BB9BFB5B-5BF8-4DB1-9377-FC64F0D6B8BF}" destId="{350B313B-B411-446B-9020-11A96614DA3F}" srcOrd="1" destOrd="0" parTransId="{D1A5E265-FD64-4E80-8820-DC4C7DB848FB}" sibTransId="{1408E510-F532-483D-B0B9-1C1B4413E3A9}"/>
    <dgm:cxn modelId="{B5CD691A-2CC0-4F3E-9D07-D931879809A6}" type="presOf" srcId="{E0EE913B-341D-41FB-9B2D-88EB5079CB6E}" destId="{63C392BA-564E-42A9-9033-1E4B98852B0B}" srcOrd="0" destOrd="0" presId="urn:microsoft.com/office/officeart/2008/layout/RadialCluster"/>
    <dgm:cxn modelId="{1B4FCE9C-0426-401D-A992-2412F1D53935}" srcId="{BB9BFB5B-5BF8-4DB1-9377-FC64F0D6B8BF}" destId="{C06EAE2E-D671-4A32-950A-AD505EC86A86}" srcOrd="2" destOrd="0" parTransId="{39D572A2-CC12-43B1-BC02-258FD2D7DCEB}" sibTransId="{2FC99EEE-FA58-4C4B-9B81-D6B04561595D}"/>
    <dgm:cxn modelId="{391367AC-C7F8-4103-8E2E-F8B5E7038FA2}" type="presOf" srcId="{D1A5E265-FD64-4E80-8820-DC4C7DB848FB}" destId="{A17F14B7-2F29-4A1C-B441-1A0BCE9E33CF}" srcOrd="0" destOrd="0" presId="urn:microsoft.com/office/officeart/2008/layout/RadialCluster"/>
    <dgm:cxn modelId="{15B7C771-D00A-4ADC-B8CA-FF0C0769AEE5}" type="presOf" srcId="{9AB19ECD-B09A-4212-AD73-4E19D983114F}" destId="{DFD87FEE-43F4-4BEF-9408-2506D1834C1E}" srcOrd="0" destOrd="0" presId="urn:microsoft.com/office/officeart/2008/layout/RadialCluster"/>
    <dgm:cxn modelId="{DFD5C188-A251-44EE-92ED-8EE9D5FEC845}" type="presOf" srcId="{08C70F00-A0C6-4B91-B77F-37CCD869EB5D}" destId="{08947681-BA84-42F7-8EFD-5F175200947A}" srcOrd="0" destOrd="0" presId="urn:microsoft.com/office/officeart/2008/layout/RadialCluster"/>
    <dgm:cxn modelId="{310BDC7D-FA63-489A-BCD5-123AF13CB7DB}" srcId="{BB9BFB5B-5BF8-4DB1-9377-FC64F0D6B8BF}" destId="{9468FE8F-69A2-452E-9DE6-6335A0CB0BB4}" srcOrd="0" destOrd="0" parTransId="{B8622A83-E122-4713-8FD9-47E8B7B87F65}" sibTransId="{1CFBD66E-6096-49BE-BF22-66BB703D2142}"/>
    <dgm:cxn modelId="{397566B3-9C0E-402F-BD2A-40303BC9DF3C}" srcId="{BB9BFB5B-5BF8-4DB1-9377-FC64F0D6B8BF}" destId="{08C70F00-A0C6-4B91-B77F-37CCD869EB5D}" srcOrd="3" destOrd="0" parTransId="{E0EE913B-341D-41FB-9B2D-88EB5079CB6E}" sibTransId="{3D859E4A-A4A4-46CD-943C-5B9FFABD7E8C}"/>
    <dgm:cxn modelId="{5B7BC38E-7962-4977-BA2E-BEC0AE86B182}" type="presOf" srcId="{BB9BFB5B-5BF8-4DB1-9377-FC64F0D6B8BF}" destId="{FF1B26AD-44C2-428F-BA70-E370B501EE62}" srcOrd="0" destOrd="0" presId="urn:microsoft.com/office/officeart/2008/layout/RadialCluster"/>
    <dgm:cxn modelId="{25C1969F-7219-4101-B058-BB336C66D01E}" type="presOf" srcId="{B8622A83-E122-4713-8FD9-47E8B7B87F65}" destId="{F25EBA93-8D48-4AB9-9FC6-A5787D6BD04E}" srcOrd="0" destOrd="0" presId="urn:microsoft.com/office/officeart/2008/layout/RadialCluster"/>
    <dgm:cxn modelId="{A2AEB561-FEDA-4584-8B35-D82239E51AE6}" type="presOf" srcId="{C06EAE2E-D671-4A32-950A-AD505EC86A86}" destId="{F60ABAC5-0A67-4F81-A4BB-1CD30FB14F72}" srcOrd="0" destOrd="0" presId="urn:microsoft.com/office/officeart/2008/layout/RadialCluster"/>
    <dgm:cxn modelId="{AB8C45FF-60AF-40BC-8DD5-5D54AA7D7894}" type="presOf" srcId="{39D572A2-CC12-43B1-BC02-258FD2D7DCEB}" destId="{16658159-0B31-42FB-A0AF-54977508B62E}" srcOrd="0" destOrd="0" presId="urn:microsoft.com/office/officeart/2008/layout/RadialCluster"/>
    <dgm:cxn modelId="{478114B0-DEF8-47D8-A800-CEB18453A379}" srcId="{9AB19ECD-B09A-4212-AD73-4E19D983114F}" destId="{BB9BFB5B-5BF8-4DB1-9377-FC64F0D6B8BF}" srcOrd="0" destOrd="0" parTransId="{D8165CFE-4FE7-44B3-B2F6-9C9C197E88E4}" sibTransId="{C81A5AA2-D814-4D77-A2B9-E45A23AB6EEA}"/>
    <dgm:cxn modelId="{DD978CC4-B587-42A4-BC32-CB1C43D5A132}" type="presOf" srcId="{9468FE8F-69A2-452E-9DE6-6335A0CB0BB4}" destId="{3BF600A9-152B-42FB-9814-894B5652B0DB}" srcOrd="0" destOrd="0" presId="urn:microsoft.com/office/officeart/2008/layout/RadialCluster"/>
    <dgm:cxn modelId="{26D582EB-B835-40A6-933C-258FA195D103}" type="presParOf" srcId="{DFD87FEE-43F4-4BEF-9408-2506D1834C1E}" destId="{DDF11A04-A99A-41AF-92F4-5D9678D60750}" srcOrd="0" destOrd="0" presId="urn:microsoft.com/office/officeart/2008/layout/RadialCluster"/>
    <dgm:cxn modelId="{A69F609F-6775-45BE-9E11-412A8CF5E1BD}" type="presParOf" srcId="{DDF11A04-A99A-41AF-92F4-5D9678D60750}" destId="{FF1B26AD-44C2-428F-BA70-E370B501EE62}" srcOrd="0" destOrd="0" presId="urn:microsoft.com/office/officeart/2008/layout/RadialCluster"/>
    <dgm:cxn modelId="{30371302-6D89-4972-8FC6-5460069C2D84}" type="presParOf" srcId="{DDF11A04-A99A-41AF-92F4-5D9678D60750}" destId="{F25EBA93-8D48-4AB9-9FC6-A5787D6BD04E}" srcOrd="1" destOrd="0" presId="urn:microsoft.com/office/officeart/2008/layout/RadialCluster"/>
    <dgm:cxn modelId="{4D930408-C3B2-44A2-8A5B-33899EEE3599}" type="presParOf" srcId="{DDF11A04-A99A-41AF-92F4-5D9678D60750}" destId="{3BF600A9-152B-42FB-9814-894B5652B0DB}" srcOrd="2" destOrd="0" presId="urn:microsoft.com/office/officeart/2008/layout/RadialCluster"/>
    <dgm:cxn modelId="{1360F0D7-638E-4559-8B69-EB849438AB55}" type="presParOf" srcId="{DDF11A04-A99A-41AF-92F4-5D9678D60750}" destId="{A17F14B7-2F29-4A1C-B441-1A0BCE9E33CF}" srcOrd="3" destOrd="0" presId="urn:microsoft.com/office/officeart/2008/layout/RadialCluster"/>
    <dgm:cxn modelId="{45036E8D-FA84-486A-86C9-0F131CEFDBAE}" type="presParOf" srcId="{DDF11A04-A99A-41AF-92F4-5D9678D60750}" destId="{4BC6D4E0-AB72-4EEF-91ED-097F09B53D13}" srcOrd="4" destOrd="0" presId="urn:microsoft.com/office/officeart/2008/layout/RadialCluster"/>
    <dgm:cxn modelId="{ECA8EEC7-347A-4EE2-AB35-17A4177365B4}" type="presParOf" srcId="{DDF11A04-A99A-41AF-92F4-5D9678D60750}" destId="{16658159-0B31-42FB-A0AF-54977508B62E}" srcOrd="5" destOrd="0" presId="urn:microsoft.com/office/officeart/2008/layout/RadialCluster"/>
    <dgm:cxn modelId="{D0EA7F53-E275-42AF-B712-A3EE249D778A}" type="presParOf" srcId="{DDF11A04-A99A-41AF-92F4-5D9678D60750}" destId="{F60ABAC5-0A67-4F81-A4BB-1CD30FB14F72}" srcOrd="6" destOrd="0" presId="urn:microsoft.com/office/officeart/2008/layout/RadialCluster"/>
    <dgm:cxn modelId="{010F42F2-1527-432D-80BF-79EECF5191F7}" type="presParOf" srcId="{DDF11A04-A99A-41AF-92F4-5D9678D60750}" destId="{63C392BA-564E-42A9-9033-1E4B98852B0B}" srcOrd="7" destOrd="0" presId="urn:microsoft.com/office/officeart/2008/layout/RadialCluster"/>
    <dgm:cxn modelId="{ACBDD0E9-7CA1-4D03-ABBE-FCE867AB6F99}" type="presParOf" srcId="{DDF11A04-A99A-41AF-92F4-5D9678D60750}" destId="{08947681-BA84-42F7-8EFD-5F175200947A}" srcOrd="8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68E8586-AEC4-4D60-BEB7-C06E0BAE2BCC}" type="doc">
      <dgm:prSet loTypeId="urn:microsoft.com/office/officeart/2005/8/layout/hProcess9" loCatId="process" qsTypeId="urn:microsoft.com/office/officeart/2005/8/quickstyle/simple1" qsCatId="simple" csTypeId="urn:microsoft.com/office/officeart/2005/8/colors/colorful3" csCatId="colorful" phldr="1"/>
      <dgm:spPr/>
    </dgm:pt>
    <dgm:pt modelId="{E939DB76-ECC9-4078-8FF1-8BB91284D640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smtClean="0">
              <a:solidFill>
                <a:schemeClr val="tx1"/>
              </a:solidFill>
            </a:rPr>
            <a:t>Декабрь 2019г.</a:t>
          </a:r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>
              <a:solidFill>
                <a:schemeClr val="tx1"/>
              </a:solidFill>
            </a:rPr>
            <a:t>Выбор и согласование страны для Обучающего тура</a:t>
          </a:r>
          <a:endParaRPr lang="ru-RU" dirty="0">
            <a:solidFill>
              <a:schemeClr val="tx1"/>
            </a:solidFill>
          </a:endParaRPr>
        </a:p>
      </dgm:t>
    </dgm:pt>
    <dgm:pt modelId="{463D1B27-665B-4679-A60A-9DFF5B437754}" type="parTrans" cxnId="{B5BD604B-F452-4A41-9CEB-8063D15CD046}">
      <dgm:prSet/>
      <dgm:spPr/>
      <dgm:t>
        <a:bodyPr/>
        <a:lstStyle/>
        <a:p>
          <a:endParaRPr lang="ru-RU"/>
        </a:p>
      </dgm:t>
    </dgm:pt>
    <dgm:pt modelId="{CF59D63F-9BE9-47F0-AB8F-5D63443D9588}" type="sibTrans" cxnId="{B5BD604B-F452-4A41-9CEB-8063D15CD046}">
      <dgm:prSet/>
      <dgm:spPr/>
      <dgm:t>
        <a:bodyPr/>
        <a:lstStyle/>
        <a:p>
          <a:endParaRPr lang="ru-RU"/>
        </a:p>
      </dgm:t>
    </dgm:pt>
    <dgm:pt modelId="{00E62716-B595-4A63-9900-CF91BEFEB304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Май 2020г.</a:t>
          </a:r>
        </a:p>
        <a:p>
          <a:r>
            <a:rPr lang="ru-RU" dirty="0" smtClean="0">
              <a:solidFill>
                <a:schemeClr val="tx1"/>
              </a:solidFill>
            </a:rPr>
            <a:t>Заключительная встреча и семинар в Минске / презентация проекта финального отчета проекта</a:t>
          </a:r>
          <a:endParaRPr lang="ru-RU" dirty="0">
            <a:solidFill>
              <a:schemeClr val="tx1"/>
            </a:solidFill>
          </a:endParaRPr>
        </a:p>
      </dgm:t>
    </dgm:pt>
    <dgm:pt modelId="{AEC8BA2F-AFE1-4074-96BB-B002727C3E33}" type="parTrans" cxnId="{E07D89BD-0B88-491B-81CB-F42082D42C03}">
      <dgm:prSet/>
      <dgm:spPr/>
      <dgm:t>
        <a:bodyPr/>
        <a:lstStyle/>
        <a:p>
          <a:endParaRPr lang="ru-RU"/>
        </a:p>
      </dgm:t>
    </dgm:pt>
    <dgm:pt modelId="{EF819126-D329-4025-9C0A-585F4151011A}" type="sibTrans" cxnId="{E07D89BD-0B88-491B-81CB-F42082D42C03}">
      <dgm:prSet/>
      <dgm:spPr/>
      <dgm:t>
        <a:bodyPr/>
        <a:lstStyle/>
        <a:p>
          <a:endParaRPr lang="ru-RU"/>
        </a:p>
      </dgm:t>
    </dgm:pt>
    <dgm:pt modelId="{2A92CC68-3022-4122-AC2E-26E0714D1230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Июнь – июль 2020г.</a:t>
          </a:r>
        </a:p>
        <a:p>
          <a:r>
            <a:rPr lang="ru-RU" dirty="0" smtClean="0">
              <a:solidFill>
                <a:schemeClr val="tx1"/>
              </a:solidFill>
            </a:rPr>
            <a:t>Представление финального отчета проекта с рекомендациями в ЕС и МФ</a:t>
          </a:r>
          <a:endParaRPr lang="ru-RU" dirty="0">
            <a:solidFill>
              <a:schemeClr val="tx1"/>
            </a:solidFill>
          </a:endParaRPr>
        </a:p>
      </dgm:t>
    </dgm:pt>
    <dgm:pt modelId="{FF3C1DE4-8575-4623-9495-866800CE31E2}" type="parTrans" cxnId="{AFACA3FC-DBBE-4888-AB68-388B30F2CCD5}">
      <dgm:prSet/>
      <dgm:spPr/>
      <dgm:t>
        <a:bodyPr/>
        <a:lstStyle/>
        <a:p>
          <a:endParaRPr lang="ru-RU"/>
        </a:p>
      </dgm:t>
    </dgm:pt>
    <dgm:pt modelId="{FE4D6631-E1F9-4B3F-8A27-A2C62E0A4F7E}" type="sibTrans" cxnId="{AFACA3FC-DBBE-4888-AB68-388B30F2CCD5}">
      <dgm:prSet/>
      <dgm:spPr/>
      <dgm:t>
        <a:bodyPr/>
        <a:lstStyle/>
        <a:p>
          <a:endParaRPr lang="ru-RU"/>
        </a:p>
      </dgm:t>
    </dgm:pt>
    <dgm:pt modelId="{199EB00F-E29A-419E-93D9-E49A4272E38E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Январь 2020г.</a:t>
          </a:r>
        </a:p>
        <a:p>
          <a:r>
            <a:rPr lang="ru-RU" dirty="0" smtClean="0">
              <a:solidFill>
                <a:schemeClr val="tx1"/>
              </a:solidFill>
            </a:rPr>
            <a:t>Ответы на комментарии по  Правилам </a:t>
          </a:r>
          <a:r>
            <a:rPr lang="ru-RU" dirty="0" smtClean="0">
              <a:solidFill>
                <a:schemeClr val="tx1"/>
              </a:solidFill>
            </a:rPr>
            <a:t>и </a:t>
          </a:r>
          <a:r>
            <a:rPr lang="ru-RU" dirty="0" smtClean="0">
              <a:solidFill>
                <a:schemeClr val="tx1"/>
              </a:solidFill>
            </a:rPr>
            <a:t>Положениям </a:t>
          </a:r>
          <a:r>
            <a:rPr lang="ru-RU" dirty="0" smtClean="0">
              <a:solidFill>
                <a:schemeClr val="tx1"/>
              </a:solidFill>
            </a:rPr>
            <a:t>по органам управления АП </a:t>
          </a:r>
          <a:r>
            <a:rPr lang="ru-RU" dirty="0" smtClean="0">
              <a:solidFill>
                <a:schemeClr val="tx1"/>
              </a:solidFill>
            </a:rPr>
            <a:t>с </a:t>
          </a:r>
          <a:r>
            <a:rPr lang="ru-RU" dirty="0" smtClean="0">
              <a:solidFill>
                <a:schemeClr val="tx1"/>
              </a:solidFill>
            </a:rPr>
            <a:t>учетом комментариев МФ</a:t>
          </a:r>
          <a:endParaRPr lang="ru-RU" dirty="0">
            <a:solidFill>
              <a:schemeClr val="tx1"/>
            </a:solidFill>
          </a:endParaRPr>
        </a:p>
      </dgm:t>
    </dgm:pt>
    <dgm:pt modelId="{0372025E-CC86-4F36-9BF5-54D499FAC1AC}" type="parTrans" cxnId="{AFBAB90B-7E24-4CCA-8A1C-888A2D5DA92A}">
      <dgm:prSet/>
      <dgm:spPr/>
      <dgm:t>
        <a:bodyPr/>
        <a:lstStyle/>
        <a:p>
          <a:endParaRPr lang="ru-RU"/>
        </a:p>
      </dgm:t>
    </dgm:pt>
    <dgm:pt modelId="{F225120A-3EBB-4B0F-99C4-D329F986A456}" type="sibTrans" cxnId="{AFBAB90B-7E24-4CCA-8A1C-888A2D5DA92A}">
      <dgm:prSet/>
      <dgm:spPr/>
      <dgm:t>
        <a:bodyPr/>
        <a:lstStyle/>
        <a:p>
          <a:endParaRPr lang="ru-RU"/>
        </a:p>
      </dgm:t>
    </dgm:pt>
    <dgm:pt modelId="{6F5E8987-1B64-440B-8007-C22983612C4B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Апрель 2020г.</a:t>
          </a:r>
        </a:p>
        <a:p>
          <a:r>
            <a:rPr lang="ru-RU" dirty="0" smtClean="0">
              <a:solidFill>
                <a:schemeClr val="tx1"/>
              </a:solidFill>
            </a:rPr>
            <a:t>Обучающий визит делегации РБ в одну из страны ЕС</a:t>
          </a:r>
          <a:endParaRPr lang="ru-RU" dirty="0">
            <a:solidFill>
              <a:schemeClr val="tx1"/>
            </a:solidFill>
          </a:endParaRPr>
        </a:p>
      </dgm:t>
    </dgm:pt>
    <dgm:pt modelId="{53CAB077-78A2-4D76-8E06-0CECE251B9F4}" type="parTrans" cxnId="{155A9056-F41D-4074-BE4E-58E20B29ECD3}">
      <dgm:prSet/>
      <dgm:spPr/>
      <dgm:t>
        <a:bodyPr/>
        <a:lstStyle/>
        <a:p>
          <a:endParaRPr lang="ru-RU"/>
        </a:p>
      </dgm:t>
    </dgm:pt>
    <dgm:pt modelId="{D3BF0DB9-B644-4E83-B7A7-2588C1CB1B02}" type="sibTrans" cxnId="{155A9056-F41D-4074-BE4E-58E20B29ECD3}">
      <dgm:prSet/>
      <dgm:spPr/>
      <dgm:t>
        <a:bodyPr/>
        <a:lstStyle/>
        <a:p>
          <a:endParaRPr lang="ru-RU"/>
        </a:p>
      </dgm:t>
    </dgm:pt>
    <dgm:pt modelId="{5A9627DC-60A5-4100-9C71-EE37663DF801}" type="pres">
      <dgm:prSet presAssocID="{068E8586-AEC4-4D60-BEB7-C06E0BAE2BCC}" presName="CompostProcess" presStyleCnt="0">
        <dgm:presLayoutVars>
          <dgm:dir/>
          <dgm:resizeHandles val="exact"/>
        </dgm:presLayoutVars>
      </dgm:prSet>
      <dgm:spPr/>
    </dgm:pt>
    <dgm:pt modelId="{650556C6-D4D0-43E4-9B7F-11ACC9AF91A5}" type="pres">
      <dgm:prSet presAssocID="{068E8586-AEC4-4D60-BEB7-C06E0BAE2BCC}" presName="arrow" presStyleLbl="bgShp" presStyleIdx="0" presStyleCnt="1"/>
      <dgm:spPr/>
    </dgm:pt>
    <dgm:pt modelId="{94F40442-358C-4B37-88E0-AA8E55A32394}" type="pres">
      <dgm:prSet presAssocID="{068E8586-AEC4-4D60-BEB7-C06E0BAE2BCC}" presName="linearProcess" presStyleCnt="0"/>
      <dgm:spPr/>
    </dgm:pt>
    <dgm:pt modelId="{A3CD9E75-DD98-4215-A5F8-FCA10EEE5C16}" type="pres">
      <dgm:prSet presAssocID="{E939DB76-ECC9-4078-8FF1-8BB91284D640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BC87C4-DB3E-40A5-A339-8367BDA1901D}" type="pres">
      <dgm:prSet presAssocID="{CF59D63F-9BE9-47F0-AB8F-5D63443D9588}" presName="sibTrans" presStyleCnt="0"/>
      <dgm:spPr/>
    </dgm:pt>
    <dgm:pt modelId="{ECA68590-B066-44F8-A397-645F846F2A16}" type="pres">
      <dgm:prSet presAssocID="{199EB00F-E29A-419E-93D9-E49A4272E38E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A57072-08BC-4ED2-B325-587B47573DD3}" type="pres">
      <dgm:prSet presAssocID="{F225120A-3EBB-4B0F-99C4-D329F986A456}" presName="sibTrans" presStyleCnt="0"/>
      <dgm:spPr/>
    </dgm:pt>
    <dgm:pt modelId="{FA9E99F2-D63C-481E-AE92-A6DC0F7230A0}" type="pres">
      <dgm:prSet presAssocID="{6F5E8987-1B64-440B-8007-C22983612C4B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BAC282-3315-4E8E-A60E-4DA35DEBFF0C}" type="pres">
      <dgm:prSet presAssocID="{D3BF0DB9-B644-4E83-B7A7-2588C1CB1B02}" presName="sibTrans" presStyleCnt="0"/>
      <dgm:spPr/>
    </dgm:pt>
    <dgm:pt modelId="{24B53208-1576-4A01-BE2F-03A55035A580}" type="pres">
      <dgm:prSet presAssocID="{00E62716-B595-4A63-9900-CF91BEFEB304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389842-46DC-440E-9F44-F6DD27AACC6F}" type="pres">
      <dgm:prSet presAssocID="{EF819126-D329-4025-9C0A-585F4151011A}" presName="sibTrans" presStyleCnt="0"/>
      <dgm:spPr/>
    </dgm:pt>
    <dgm:pt modelId="{061412DA-CCA2-4028-9035-6652C8C24EA8}" type="pres">
      <dgm:prSet presAssocID="{2A92CC68-3022-4122-AC2E-26E0714D1230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BC5E5E-8964-4E73-8B20-9A55529AB978}" type="presOf" srcId="{6F5E8987-1B64-440B-8007-C22983612C4B}" destId="{FA9E99F2-D63C-481E-AE92-A6DC0F7230A0}" srcOrd="0" destOrd="0" presId="urn:microsoft.com/office/officeart/2005/8/layout/hProcess9"/>
    <dgm:cxn modelId="{B5BD604B-F452-4A41-9CEB-8063D15CD046}" srcId="{068E8586-AEC4-4D60-BEB7-C06E0BAE2BCC}" destId="{E939DB76-ECC9-4078-8FF1-8BB91284D640}" srcOrd="0" destOrd="0" parTransId="{463D1B27-665B-4679-A60A-9DFF5B437754}" sibTransId="{CF59D63F-9BE9-47F0-AB8F-5D63443D9588}"/>
    <dgm:cxn modelId="{BF729FC7-3D4A-4F8D-B4D9-671DA07D8D6C}" type="presOf" srcId="{00E62716-B595-4A63-9900-CF91BEFEB304}" destId="{24B53208-1576-4A01-BE2F-03A55035A580}" srcOrd="0" destOrd="0" presId="urn:microsoft.com/office/officeart/2005/8/layout/hProcess9"/>
    <dgm:cxn modelId="{04975658-444B-47A0-AD7F-98B4394E1D1F}" type="presOf" srcId="{068E8586-AEC4-4D60-BEB7-C06E0BAE2BCC}" destId="{5A9627DC-60A5-4100-9C71-EE37663DF801}" srcOrd="0" destOrd="0" presId="urn:microsoft.com/office/officeart/2005/8/layout/hProcess9"/>
    <dgm:cxn modelId="{EBBD250B-D311-43BB-A06F-5432787FAAA3}" type="presOf" srcId="{2A92CC68-3022-4122-AC2E-26E0714D1230}" destId="{061412DA-CCA2-4028-9035-6652C8C24EA8}" srcOrd="0" destOrd="0" presId="urn:microsoft.com/office/officeart/2005/8/layout/hProcess9"/>
    <dgm:cxn modelId="{AFBAB90B-7E24-4CCA-8A1C-888A2D5DA92A}" srcId="{068E8586-AEC4-4D60-BEB7-C06E0BAE2BCC}" destId="{199EB00F-E29A-419E-93D9-E49A4272E38E}" srcOrd="1" destOrd="0" parTransId="{0372025E-CC86-4F36-9BF5-54D499FAC1AC}" sibTransId="{F225120A-3EBB-4B0F-99C4-D329F986A456}"/>
    <dgm:cxn modelId="{2F02DDE5-5DB4-475C-993C-BFFDA2DB4710}" type="presOf" srcId="{E939DB76-ECC9-4078-8FF1-8BB91284D640}" destId="{A3CD9E75-DD98-4215-A5F8-FCA10EEE5C16}" srcOrd="0" destOrd="0" presId="urn:microsoft.com/office/officeart/2005/8/layout/hProcess9"/>
    <dgm:cxn modelId="{AFACA3FC-DBBE-4888-AB68-388B30F2CCD5}" srcId="{068E8586-AEC4-4D60-BEB7-C06E0BAE2BCC}" destId="{2A92CC68-3022-4122-AC2E-26E0714D1230}" srcOrd="4" destOrd="0" parTransId="{FF3C1DE4-8575-4623-9495-866800CE31E2}" sibTransId="{FE4D6631-E1F9-4B3F-8A27-A2C62E0A4F7E}"/>
    <dgm:cxn modelId="{155A9056-F41D-4074-BE4E-58E20B29ECD3}" srcId="{068E8586-AEC4-4D60-BEB7-C06E0BAE2BCC}" destId="{6F5E8987-1B64-440B-8007-C22983612C4B}" srcOrd="2" destOrd="0" parTransId="{53CAB077-78A2-4D76-8E06-0CECE251B9F4}" sibTransId="{D3BF0DB9-B644-4E83-B7A7-2588C1CB1B02}"/>
    <dgm:cxn modelId="{C15C5632-1313-4A60-AE1C-EBAE2D2C1BF0}" type="presOf" srcId="{199EB00F-E29A-419E-93D9-E49A4272E38E}" destId="{ECA68590-B066-44F8-A397-645F846F2A16}" srcOrd="0" destOrd="0" presId="urn:microsoft.com/office/officeart/2005/8/layout/hProcess9"/>
    <dgm:cxn modelId="{E07D89BD-0B88-491B-81CB-F42082D42C03}" srcId="{068E8586-AEC4-4D60-BEB7-C06E0BAE2BCC}" destId="{00E62716-B595-4A63-9900-CF91BEFEB304}" srcOrd="3" destOrd="0" parTransId="{AEC8BA2F-AFE1-4074-96BB-B002727C3E33}" sibTransId="{EF819126-D329-4025-9C0A-585F4151011A}"/>
    <dgm:cxn modelId="{77AA2042-462B-4340-99BA-638EF9ADE174}" type="presParOf" srcId="{5A9627DC-60A5-4100-9C71-EE37663DF801}" destId="{650556C6-D4D0-43E4-9B7F-11ACC9AF91A5}" srcOrd="0" destOrd="0" presId="urn:microsoft.com/office/officeart/2005/8/layout/hProcess9"/>
    <dgm:cxn modelId="{6162F5D5-F281-4606-87E1-D82D340FB370}" type="presParOf" srcId="{5A9627DC-60A5-4100-9C71-EE37663DF801}" destId="{94F40442-358C-4B37-88E0-AA8E55A32394}" srcOrd="1" destOrd="0" presId="urn:microsoft.com/office/officeart/2005/8/layout/hProcess9"/>
    <dgm:cxn modelId="{E66D0B5C-0864-4D75-9B8D-A276007F1650}" type="presParOf" srcId="{94F40442-358C-4B37-88E0-AA8E55A32394}" destId="{A3CD9E75-DD98-4215-A5F8-FCA10EEE5C16}" srcOrd="0" destOrd="0" presId="urn:microsoft.com/office/officeart/2005/8/layout/hProcess9"/>
    <dgm:cxn modelId="{33A52675-2115-47A2-8B15-47A04963CE19}" type="presParOf" srcId="{94F40442-358C-4B37-88E0-AA8E55A32394}" destId="{8ABC87C4-DB3E-40A5-A339-8367BDA1901D}" srcOrd="1" destOrd="0" presId="urn:microsoft.com/office/officeart/2005/8/layout/hProcess9"/>
    <dgm:cxn modelId="{0B4B7AA4-FF56-434E-9816-D3A677D62D57}" type="presParOf" srcId="{94F40442-358C-4B37-88E0-AA8E55A32394}" destId="{ECA68590-B066-44F8-A397-645F846F2A16}" srcOrd="2" destOrd="0" presId="urn:microsoft.com/office/officeart/2005/8/layout/hProcess9"/>
    <dgm:cxn modelId="{FE631AF4-369D-4B40-A140-B0938B8504DA}" type="presParOf" srcId="{94F40442-358C-4B37-88E0-AA8E55A32394}" destId="{23A57072-08BC-4ED2-B325-587B47573DD3}" srcOrd="3" destOrd="0" presId="urn:microsoft.com/office/officeart/2005/8/layout/hProcess9"/>
    <dgm:cxn modelId="{448707E2-4F16-4B65-AD88-BB686B23317A}" type="presParOf" srcId="{94F40442-358C-4B37-88E0-AA8E55A32394}" destId="{FA9E99F2-D63C-481E-AE92-A6DC0F7230A0}" srcOrd="4" destOrd="0" presId="urn:microsoft.com/office/officeart/2005/8/layout/hProcess9"/>
    <dgm:cxn modelId="{FC0C0C58-AF9C-418A-B794-FD961A1D9FE7}" type="presParOf" srcId="{94F40442-358C-4B37-88E0-AA8E55A32394}" destId="{5ABAC282-3315-4E8E-A60E-4DA35DEBFF0C}" srcOrd="5" destOrd="0" presId="urn:microsoft.com/office/officeart/2005/8/layout/hProcess9"/>
    <dgm:cxn modelId="{0AF5232E-B355-468B-8865-0721EE33F83B}" type="presParOf" srcId="{94F40442-358C-4B37-88E0-AA8E55A32394}" destId="{24B53208-1576-4A01-BE2F-03A55035A580}" srcOrd="6" destOrd="0" presId="urn:microsoft.com/office/officeart/2005/8/layout/hProcess9"/>
    <dgm:cxn modelId="{CFA85E59-A5DC-4ED0-BCE2-F2F10601657D}" type="presParOf" srcId="{94F40442-358C-4B37-88E0-AA8E55A32394}" destId="{08389842-46DC-440E-9F44-F6DD27AACC6F}" srcOrd="7" destOrd="0" presId="urn:microsoft.com/office/officeart/2005/8/layout/hProcess9"/>
    <dgm:cxn modelId="{292D9DEC-FE42-4694-BE28-F3C52D257C56}" type="presParOf" srcId="{94F40442-358C-4B37-88E0-AA8E55A32394}" destId="{061412DA-CCA2-4028-9035-6652C8C24EA8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53AF8A-2BCB-43E1-AFC7-F039123E0F9C}">
      <dsp:nvSpPr>
        <dsp:cNvPr id="0" name=""/>
        <dsp:cNvSpPr/>
      </dsp:nvSpPr>
      <dsp:spPr>
        <a:xfrm rot="5400000">
          <a:off x="-116691" y="128552"/>
          <a:ext cx="777945" cy="54456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1</a:t>
          </a:r>
          <a:endParaRPr lang="ru-RU" sz="1500" kern="1200" dirty="0"/>
        </a:p>
      </dsp:txBody>
      <dsp:txXfrm rot="-5400000">
        <a:off x="1" y="284141"/>
        <a:ext cx="544562" cy="233383"/>
      </dsp:txXfrm>
    </dsp:sp>
    <dsp:sp modelId="{9304ECB1-79CE-42D5-B3DB-2B87276C302E}">
      <dsp:nvSpPr>
        <dsp:cNvPr id="0" name=""/>
        <dsp:cNvSpPr/>
      </dsp:nvSpPr>
      <dsp:spPr>
        <a:xfrm rot="5400000">
          <a:off x="4221480" y="-3665058"/>
          <a:ext cx="505664" cy="7859501"/>
        </a:xfrm>
        <a:prstGeom prst="round2Same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Обучение теоретическому и практическому применению МСА, Контроля качества и Кодекса этики (около 350 – 400 аудиторов)</a:t>
          </a:r>
          <a:endParaRPr lang="ru-RU" sz="1300" kern="1200" dirty="0"/>
        </a:p>
      </dsp:txBody>
      <dsp:txXfrm rot="-5400000">
        <a:off x="544562" y="36544"/>
        <a:ext cx="7834817" cy="456296"/>
      </dsp:txXfrm>
    </dsp:sp>
    <dsp:sp modelId="{84247DCF-DB04-4318-B90E-BB4F2C55C48E}">
      <dsp:nvSpPr>
        <dsp:cNvPr id="0" name=""/>
        <dsp:cNvSpPr/>
      </dsp:nvSpPr>
      <dsp:spPr>
        <a:xfrm rot="5400000">
          <a:off x="-116691" y="827713"/>
          <a:ext cx="777945" cy="54456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2</a:t>
          </a:r>
          <a:endParaRPr lang="ru-RU" sz="1500" kern="1200" dirty="0"/>
        </a:p>
      </dsp:txBody>
      <dsp:txXfrm rot="-5400000">
        <a:off x="1" y="983302"/>
        <a:ext cx="544562" cy="233383"/>
      </dsp:txXfrm>
    </dsp:sp>
    <dsp:sp modelId="{FB869A4A-ABCC-408D-9A5C-ACE81AB658AA}">
      <dsp:nvSpPr>
        <dsp:cNvPr id="0" name=""/>
        <dsp:cNvSpPr/>
      </dsp:nvSpPr>
      <dsp:spPr>
        <a:xfrm rot="5400000">
          <a:off x="4221480" y="-2965896"/>
          <a:ext cx="505664" cy="7859501"/>
        </a:xfrm>
        <a:prstGeom prst="round2Same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Провести исследование региональной практики институциональной структуры Палаты аудиторов и концептуальных основ, также как предоставление рекомендаций по содержанию Устава Аудиторской палаты и Положений по ее органам управления</a:t>
          </a:r>
          <a:endParaRPr lang="ru-RU" sz="1300" kern="1200" dirty="0"/>
        </a:p>
      </dsp:txBody>
      <dsp:txXfrm rot="-5400000">
        <a:off x="544562" y="735706"/>
        <a:ext cx="7834817" cy="456296"/>
      </dsp:txXfrm>
    </dsp:sp>
    <dsp:sp modelId="{71A85458-EA76-4C1D-B147-02739CD30ABF}">
      <dsp:nvSpPr>
        <dsp:cNvPr id="0" name=""/>
        <dsp:cNvSpPr/>
      </dsp:nvSpPr>
      <dsp:spPr>
        <a:xfrm rot="5400000">
          <a:off x="-116691" y="1617543"/>
          <a:ext cx="777945" cy="54456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3</a:t>
          </a:r>
          <a:endParaRPr lang="ru-RU" sz="1500" kern="1200" dirty="0"/>
        </a:p>
      </dsp:txBody>
      <dsp:txXfrm rot="-5400000">
        <a:off x="1" y="1773132"/>
        <a:ext cx="544562" cy="233383"/>
      </dsp:txXfrm>
    </dsp:sp>
    <dsp:sp modelId="{34D1115C-AE4C-4E75-85C4-7C58BEC5519B}">
      <dsp:nvSpPr>
        <dsp:cNvPr id="0" name=""/>
        <dsp:cNvSpPr/>
      </dsp:nvSpPr>
      <dsp:spPr>
        <a:xfrm rot="5400000">
          <a:off x="4130812" y="-2176066"/>
          <a:ext cx="687001" cy="7859501"/>
        </a:xfrm>
        <a:prstGeom prst="round2Same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Провести исследование Европейской практики по выявленным нарушениям стандартов аудиторской деятельности, методов классификации нарушений и мер воздействия, применяемых в разных странах (как минимум, 10 стран)</a:t>
          </a:r>
          <a:endParaRPr lang="ru-RU" sz="1300" kern="1200" dirty="0"/>
        </a:p>
      </dsp:txBody>
      <dsp:txXfrm rot="-5400000">
        <a:off x="544563" y="1443720"/>
        <a:ext cx="7825964" cy="619927"/>
      </dsp:txXfrm>
    </dsp:sp>
    <dsp:sp modelId="{C524372D-8F36-4B61-BD11-F906ED8D202C}">
      <dsp:nvSpPr>
        <dsp:cNvPr id="0" name=""/>
        <dsp:cNvSpPr/>
      </dsp:nvSpPr>
      <dsp:spPr>
        <a:xfrm rot="5400000">
          <a:off x="-116691" y="2470136"/>
          <a:ext cx="777945" cy="54456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4</a:t>
          </a:r>
          <a:endParaRPr lang="ru-RU" sz="1500" kern="1200" dirty="0"/>
        </a:p>
      </dsp:txBody>
      <dsp:txXfrm rot="-5400000">
        <a:off x="1" y="2625725"/>
        <a:ext cx="544562" cy="233383"/>
      </dsp:txXfrm>
    </dsp:sp>
    <dsp:sp modelId="{643B437E-3F4B-4D5E-9A09-5C01AFDBD366}">
      <dsp:nvSpPr>
        <dsp:cNvPr id="0" name=""/>
        <dsp:cNvSpPr/>
      </dsp:nvSpPr>
      <dsp:spPr>
        <a:xfrm rot="5400000">
          <a:off x="4068049" y="-1323473"/>
          <a:ext cx="812527" cy="7859501"/>
        </a:xfrm>
        <a:prstGeom prst="round2Same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Провести исследование Европейской практики механизма по организации общественного надзора над деятельностью Аудиторской палаты и по аудиту общественно значимых организаций, а также по разработке рекомендаций по организации такого надзора, его проведения и документирования результатов</a:t>
          </a:r>
          <a:r>
            <a:rPr lang="en-US" sz="1300" kern="1200" dirty="0" smtClean="0"/>
            <a:t>.</a:t>
          </a:r>
          <a:endParaRPr lang="ru-RU" sz="1300" kern="1200" dirty="0"/>
        </a:p>
      </dsp:txBody>
      <dsp:txXfrm rot="-5400000">
        <a:off x="544562" y="2239678"/>
        <a:ext cx="7819837" cy="733199"/>
      </dsp:txXfrm>
    </dsp:sp>
    <dsp:sp modelId="{D44120A3-D0B2-401A-B1D8-343B9CE3F3C8}">
      <dsp:nvSpPr>
        <dsp:cNvPr id="0" name=""/>
        <dsp:cNvSpPr/>
      </dsp:nvSpPr>
      <dsp:spPr>
        <a:xfrm rot="5400000">
          <a:off x="-116691" y="3218082"/>
          <a:ext cx="777945" cy="54456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5</a:t>
          </a:r>
          <a:endParaRPr lang="ru-RU" sz="1500" kern="1200" dirty="0"/>
        </a:p>
      </dsp:txBody>
      <dsp:txXfrm rot="-5400000">
        <a:off x="1" y="3373671"/>
        <a:ext cx="544562" cy="233383"/>
      </dsp:txXfrm>
    </dsp:sp>
    <dsp:sp modelId="{301C3DA0-81ED-40C1-BFD7-927506B4FB39}">
      <dsp:nvSpPr>
        <dsp:cNvPr id="0" name=""/>
        <dsp:cNvSpPr/>
      </dsp:nvSpPr>
      <dsp:spPr>
        <a:xfrm rot="5400000">
          <a:off x="4172696" y="-575528"/>
          <a:ext cx="603232" cy="7859501"/>
        </a:xfrm>
        <a:prstGeom prst="round2Same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Разработка Внутренних правил аудиторской деятельности Аудиторской палаты  для установления и поддержания системы внутреннего контроля качества, в рамках которых члены Аудиторской палаты должны работать</a:t>
          </a:r>
          <a:endParaRPr lang="ru-RU" sz="1300" kern="1200" dirty="0"/>
        </a:p>
      </dsp:txBody>
      <dsp:txXfrm rot="-5400000">
        <a:off x="544562" y="3082053"/>
        <a:ext cx="7830054" cy="544338"/>
      </dsp:txXfrm>
    </dsp:sp>
    <dsp:sp modelId="{A2C9F44F-E5C6-4EC2-8A87-940B128370B7}">
      <dsp:nvSpPr>
        <dsp:cNvPr id="0" name=""/>
        <dsp:cNvSpPr/>
      </dsp:nvSpPr>
      <dsp:spPr>
        <a:xfrm rot="5400000">
          <a:off x="-116691" y="3917244"/>
          <a:ext cx="777945" cy="54456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6</a:t>
          </a:r>
          <a:endParaRPr lang="ru-RU" sz="1500" kern="1200" dirty="0"/>
        </a:p>
      </dsp:txBody>
      <dsp:txXfrm rot="-5400000">
        <a:off x="1" y="4072833"/>
        <a:ext cx="544562" cy="233383"/>
      </dsp:txXfrm>
    </dsp:sp>
    <dsp:sp modelId="{216C220A-908E-4298-9C84-6044D21B1438}">
      <dsp:nvSpPr>
        <dsp:cNvPr id="0" name=""/>
        <dsp:cNvSpPr/>
      </dsp:nvSpPr>
      <dsp:spPr>
        <a:xfrm rot="5400000">
          <a:off x="4221480" y="123633"/>
          <a:ext cx="505664" cy="7859501"/>
        </a:xfrm>
        <a:prstGeom prst="round2Same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Разработка Правил по внешней оценке контроля качества Аудиторской палаты для установления и поддержания системы внешней оценки контроля качества, и обеспечения мер по сокращению нарушений</a:t>
          </a:r>
          <a:endParaRPr lang="ru-RU" sz="1300" kern="1200" dirty="0"/>
        </a:p>
      </dsp:txBody>
      <dsp:txXfrm rot="-5400000">
        <a:off x="544562" y="3825235"/>
        <a:ext cx="7834817" cy="456296"/>
      </dsp:txXfrm>
    </dsp:sp>
    <dsp:sp modelId="{245FD79E-BFFA-4944-9679-7D6A853BCA6C}">
      <dsp:nvSpPr>
        <dsp:cNvPr id="0" name=""/>
        <dsp:cNvSpPr/>
      </dsp:nvSpPr>
      <dsp:spPr>
        <a:xfrm rot="5400000">
          <a:off x="-116691" y="4616405"/>
          <a:ext cx="777945" cy="54456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7</a:t>
          </a:r>
          <a:endParaRPr lang="ru-RU" sz="1500" kern="1200" dirty="0"/>
        </a:p>
      </dsp:txBody>
      <dsp:txXfrm rot="-5400000">
        <a:off x="1" y="4771994"/>
        <a:ext cx="544562" cy="233383"/>
      </dsp:txXfrm>
    </dsp:sp>
    <dsp:sp modelId="{001793B4-7321-4069-928E-1208BA228DE6}">
      <dsp:nvSpPr>
        <dsp:cNvPr id="0" name=""/>
        <dsp:cNvSpPr/>
      </dsp:nvSpPr>
      <dsp:spPr>
        <a:xfrm rot="5400000">
          <a:off x="4221480" y="822795"/>
          <a:ext cx="505664" cy="7859501"/>
        </a:xfrm>
        <a:prstGeom prst="round2Same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Проведение завершающей встречи с Министерством финансов и семинара для аудиторского сообщества</a:t>
          </a:r>
          <a:endParaRPr lang="ru-RU" sz="1300" kern="1200" dirty="0"/>
        </a:p>
      </dsp:txBody>
      <dsp:txXfrm rot="-5400000">
        <a:off x="544562" y="4524397"/>
        <a:ext cx="7834817" cy="4562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6482CC-BB35-4AC5-80D1-F7C38CE54118}">
      <dsp:nvSpPr>
        <dsp:cNvPr id="0" name=""/>
        <dsp:cNvSpPr/>
      </dsp:nvSpPr>
      <dsp:spPr>
        <a:xfrm>
          <a:off x="0" y="0"/>
          <a:ext cx="8453962" cy="1467184"/>
        </a:xfrm>
        <a:prstGeom prst="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tx1"/>
              </a:solidFill>
            </a:rPr>
            <a:t>Компонент </a:t>
          </a:r>
          <a:r>
            <a:rPr lang="en-US" sz="3100" kern="1200" dirty="0" smtClean="0">
              <a:solidFill>
                <a:schemeClr val="tx1"/>
              </a:solidFill>
            </a:rPr>
            <a:t>II</a:t>
          </a:r>
          <a:r>
            <a:rPr lang="ru-RU" sz="3100" kern="1200" dirty="0" smtClean="0">
              <a:solidFill>
                <a:schemeClr val="tx1"/>
              </a:solidFill>
            </a:rPr>
            <a:t> – Отчет по региональной практике функционирования Аудиторской палаты</a:t>
          </a:r>
          <a:endParaRPr lang="ru-RU" sz="3100" kern="1200" dirty="0">
            <a:solidFill>
              <a:schemeClr val="tx1"/>
            </a:solidFill>
          </a:endParaRPr>
        </a:p>
      </dsp:txBody>
      <dsp:txXfrm>
        <a:off x="0" y="0"/>
        <a:ext cx="8453962" cy="1467184"/>
      </dsp:txXfrm>
    </dsp:sp>
    <dsp:sp modelId="{8061896B-075C-45BF-BCBD-293D2EDA34CB}">
      <dsp:nvSpPr>
        <dsp:cNvPr id="0" name=""/>
        <dsp:cNvSpPr/>
      </dsp:nvSpPr>
      <dsp:spPr>
        <a:xfrm>
          <a:off x="4127" y="1467184"/>
          <a:ext cx="2815235" cy="308108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Международный опыт функционирования таких организаций в 11 странах Европы</a:t>
          </a:r>
          <a:endParaRPr lang="ru-RU" sz="2300" kern="1200" dirty="0"/>
        </a:p>
      </dsp:txBody>
      <dsp:txXfrm>
        <a:off x="4127" y="1467184"/>
        <a:ext cx="2815235" cy="3081088"/>
      </dsp:txXfrm>
    </dsp:sp>
    <dsp:sp modelId="{B2D4A6B2-8C42-4F89-B97A-2D0A0EE24675}">
      <dsp:nvSpPr>
        <dsp:cNvPr id="0" name=""/>
        <dsp:cNvSpPr/>
      </dsp:nvSpPr>
      <dsp:spPr>
        <a:xfrm>
          <a:off x="2819363" y="1467184"/>
          <a:ext cx="2815235" cy="308108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Лучшая практика от Международной федерации бухгалтеров, включая международные требования к работе Аудиторской палаты</a:t>
          </a:r>
          <a:endParaRPr lang="ru-RU" sz="2300" kern="1200" dirty="0"/>
        </a:p>
      </dsp:txBody>
      <dsp:txXfrm>
        <a:off x="2819363" y="1467184"/>
        <a:ext cx="2815235" cy="3081088"/>
      </dsp:txXfrm>
    </dsp:sp>
    <dsp:sp modelId="{C872085E-6181-4640-ADDD-66B4CE870AEE}">
      <dsp:nvSpPr>
        <dsp:cNvPr id="0" name=""/>
        <dsp:cNvSpPr/>
      </dsp:nvSpPr>
      <dsp:spPr>
        <a:xfrm>
          <a:off x="5634598" y="1467184"/>
          <a:ext cx="2815235" cy="308108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Система полномочий Аудиторской палаты, права и обязанности членов Аудиторской палаты</a:t>
          </a:r>
          <a:endParaRPr lang="ru-RU" sz="2300" kern="1200" dirty="0"/>
        </a:p>
      </dsp:txBody>
      <dsp:txXfrm>
        <a:off x="5634598" y="1467184"/>
        <a:ext cx="2815235" cy="3081088"/>
      </dsp:txXfrm>
    </dsp:sp>
    <dsp:sp modelId="{1522449F-A190-4CDC-9BC3-EB1D9DECAA0C}">
      <dsp:nvSpPr>
        <dsp:cNvPr id="0" name=""/>
        <dsp:cNvSpPr/>
      </dsp:nvSpPr>
      <dsp:spPr>
        <a:xfrm>
          <a:off x="0" y="4548272"/>
          <a:ext cx="8453962" cy="342343"/>
        </a:xfrm>
        <a:prstGeom prst="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6482CC-BB35-4AC5-80D1-F7C38CE54118}">
      <dsp:nvSpPr>
        <dsp:cNvPr id="0" name=""/>
        <dsp:cNvSpPr/>
      </dsp:nvSpPr>
      <dsp:spPr>
        <a:xfrm>
          <a:off x="0" y="0"/>
          <a:ext cx="8453962" cy="1467184"/>
        </a:xfrm>
        <a:prstGeom prst="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>
              <a:solidFill>
                <a:schemeClr val="tx1"/>
              </a:solidFill>
            </a:rPr>
            <a:t>Компонент </a:t>
          </a:r>
          <a:r>
            <a:rPr lang="en-US" sz="3700" kern="1200" dirty="0" smtClean="0">
              <a:solidFill>
                <a:schemeClr val="tx1"/>
              </a:solidFill>
            </a:rPr>
            <a:t>III</a:t>
          </a:r>
          <a:r>
            <a:rPr lang="ru-RU" sz="3700" kern="1200" dirty="0" smtClean="0">
              <a:solidFill>
                <a:schemeClr val="tx1"/>
              </a:solidFill>
            </a:rPr>
            <a:t> – Отчет по Европейской практике нарушений и мер воздействия</a:t>
          </a:r>
          <a:endParaRPr lang="ru-RU" sz="3700" kern="1200" dirty="0">
            <a:solidFill>
              <a:schemeClr val="tx1"/>
            </a:solidFill>
          </a:endParaRPr>
        </a:p>
      </dsp:txBody>
      <dsp:txXfrm>
        <a:off x="0" y="0"/>
        <a:ext cx="8453962" cy="1467184"/>
      </dsp:txXfrm>
    </dsp:sp>
    <dsp:sp modelId="{8061896B-075C-45BF-BCBD-293D2EDA34CB}">
      <dsp:nvSpPr>
        <dsp:cNvPr id="0" name=""/>
        <dsp:cNvSpPr/>
      </dsp:nvSpPr>
      <dsp:spPr>
        <a:xfrm>
          <a:off x="4127" y="1467184"/>
          <a:ext cx="2815235" cy="308108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Международный опыт нарушений в аудиторской деятельности в 11 странах Европы</a:t>
          </a:r>
          <a:endParaRPr lang="ru-RU" sz="2500" kern="1200" dirty="0"/>
        </a:p>
      </dsp:txBody>
      <dsp:txXfrm>
        <a:off x="4127" y="1467184"/>
        <a:ext cx="2815235" cy="3081088"/>
      </dsp:txXfrm>
    </dsp:sp>
    <dsp:sp modelId="{B2D4A6B2-8C42-4F89-B97A-2D0A0EE24675}">
      <dsp:nvSpPr>
        <dsp:cNvPr id="0" name=""/>
        <dsp:cNvSpPr/>
      </dsp:nvSpPr>
      <dsp:spPr>
        <a:xfrm>
          <a:off x="2819363" y="1467184"/>
          <a:ext cx="2815235" cy="308108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Международный опыт применения мер воздействия по выявленным нарушениям в аудиторской деятельности в 11 странах Европы</a:t>
          </a:r>
          <a:endParaRPr lang="ru-RU" sz="2500" kern="1200" dirty="0"/>
        </a:p>
      </dsp:txBody>
      <dsp:txXfrm>
        <a:off x="2819363" y="1467184"/>
        <a:ext cx="2815235" cy="3081088"/>
      </dsp:txXfrm>
    </dsp:sp>
    <dsp:sp modelId="{C872085E-6181-4640-ADDD-66B4CE870AEE}">
      <dsp:nvSpPr>
        <dsp:cNvPr id="0" name=""/>
        <dsp:cNvSpPr/>
      </dsp:nvSpPr>
      <dsp:spPr>
        <a:xfrm>
          <a:off x="5634598" y="1467184"/>
          <a:ext cx="2815235" cy="308108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Система полномочий Аудиторской палаты и порядок применения мер взыскания к членам АП</a:t>
          </a:r>
          <a:endParaRPr lang="ru-RU" sz="2500" kern="1200" dirty="0"/>
        </a:p>
      </dsp:txBody>
      <dsp:txXfrm>
        <a:off x="5634598" y="1467184"/>
        <a:ext cx="2815235" cy="3081088"/>
      </dsp:txXfrm>
    </dsp:sp>
    <dsp:sp modelId="{1522449F-A190-4CDC-9BC3-EB1D9DECAA0C}">
      <dsp:nvSpPr>
        <dsp:cNvPr id="0" name=""/>
        <dsp:cNvSpPr/>
      </dsp:nvSpPr>
      <dsp:spPr>
        <a:xfrm>
          <a:off x="0" y="4548272"/>
          <a:ext cx="8453962" cy="342343"/>
        </a:xfrm>
        <a:prstGeom prst="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6482CC-BB35-4AC5-80D1-F7C38CE54118}">
      <dsp:nvSpPr>
        <dsp:cNvPr id="0" name=""/>
        <dsp:cNvSpPr/>
      </dsp:nvSpPr>
      <dsp:spPr>
        <a:xfrm>
          <a:off x="0" y="0"/>
          <a:ext cx="8453962" cy="1467184"/>
        </a:xfrm>
        <a:prstGeom prst="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chemeClr val="tx1"/>
              </a:solidFill>
            </a:rPr>
            <a:t>Компонент </a:t>
          </a:r>
          <a:r>
            <a:rPr lang="en-US" sz="3000" kern="1200" dirty="0" smtClean="0">
              <a:solidFill>
                <a:schemeClr val="tx1"/>
              </a:solidFill>
            </a:rPr>
            <a:t>IV</a:t>
          </a:r>
          <a:r>
            <a:rPr lang="ru-RU" sz="3000" kern="1200" dirty="0" smtClean="0">
              <a:solidFill>
                <a:schemeClr val="tx1"/>
              </a:solidFill>
            </a:rPr>
            <a:t> – Отчет по Органам общественного надзора за аудиторской деятельностью</a:t>
          </a:r>
          <a:endParaRPr lang="ru-RU" sz="3000" kern="1200" dirty="0">
            <a:solidFill>
              <a:schemeClr val="tx1"/>
            </a:solidFill>
          </a:endParaRPr>
        </a:p>
      </dsp:txBody>
      <dsp:txXfrm>
        <a:off x="0" y="0"/>
        <a:ext cx="8453962" cy="1467184"/>
      </dsp:txXfrm>
    </dsp:sp>
    <dsp:sp modelId="{8061896B-075C-45BF-BCBD-293D2EDA34CB}">
      <dsp:nvSpPr>
        <dsp:cNvPr id="0" name=""/>
        <dsp:cNvSpPr/>
      </dsp:nvSpPr>
      <dsp:spPr>
        <a:xfrm>
          <a:off x="4127" y="1467184"/>
          <a:ext cx="2815235" cy="308108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Международный опыт надзора за аудиторской деятельностью в 11 странах Европы и европейские директивы по надзору</a:t>
          </a:r>
          <a:endParaRPr lang="ru-RU" sz="2500" kern="1200" dirty="0"/>
        </a:p>
      </dsp:txBody>
      <dsp:txXfrm>
        <a:off x="4127" y="1467184"/>
        <a:ext cx="2815235" cy="3081088"/>
      </dsp:txXfrm>
    </dsp:sp>
    <dsp:sp modelId="{B2D4A6B2-8C42-4F89-B97A-2D0A0EE24675}">
      <dsp:nvSpPr>
        <dsp:cNvPr id="0" name=""/>
        <dsp:cNvSpPr/>
      </dsp:nvSpPr>
      <dsp:spPr>
        <a:xfrm>
          <a:off x="2819363" y="1467184"/>
          <a:ext cx="2815235" cy="308108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Международный опыт организации общественного надзора, в том числе, за аудитом общественно значимых организаций</a:t>
          </a:r>
          <a:endParaRPr lang="ru-RU" sz="2500" kern="1200" dirty="0"/>
        </a:p>
      </dsp:txBody>
      <dsp:txXfrm>
        <a:off x="2819363" y="1467184"/>
        <a:ext cx="2815235" cy="3081088"/>
      </dsp:txXfrm>
    </dsp:sp>
    <dsp:sp modelId="{C872085E-6181-4640-ADDD-66B4CE870AEE}">
      <dsp:nvSpPr>
        <dsp:cNvPr id="0" name=""/>
        <dsp:cNvSpPr/>
      </dsp:nvSpPr>
      <dsp:spPr>
        <a:xfrm>
          <a:off x="5634598" y="1467184"/>
          <a:ext cx="2815235" cy="308108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Взаимодействие регулятора и Аудиторской палаты и делегирование полномочий</a:t>
          </a:r>
          <a:endParaRPr lang="ru-RU" sz="2500" kern="1200" dirty="0"/>
        </a:p>
      </dsp:txBody>
      <dsp:txXfrm>
        <a:off x="5634598" y="1467184"/>
        <a:ext cx="2815235" cy="3081088"/>
      </dsp:txXfrm>
    </dsp:sp>
    <dsp:sp modelId="{1522449F-A190-4CDC-9BC3-EB1D9DECAA0C}">
      <dsp:nvSpPr>
        <dsp:cNvPr id="0" name=""/>
        <dsp:cNvSpPr/>
      </dsp:nvSpPr>
      <dsp:spPr>
        <a:xfrm>
          <a:off x="0" y="4548272"/>
          <a:ext cx="8453962" cy="342343"/>
        </a:xfrm>
        <a:prstGeom prst="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6482CC-BB35-4AC5-80D1-F7C38CE54118}">
      <dsp:nvSpPr>
        <dsp:cNvPr id="0" name=""/>
        <dsp:cNvSpPr/>
      </dsp:nvSpPr>
      <dsp:spPr>
        <a:xfrm>
          <a:off x="0" y="0"/>
          <a:ext cx="8609923" cy="1467184"/>
        </a:xfrm>
        <a:prstGeom prst="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>
              <a:solidFill>
                <a:schemeClr val="tx1"/>
              </a:solidFill>
            </a:rPr>
            <a:t>Семинары проекта</a:t>
          </a:r>
          <a:endParaRPr lang="ru-RU" sz="6500" kern="1200" dirty="0">
            <a:solidFill>
              <a:schemeClr val="tx1"/>
            </a:solidFill>
          </a:endParaRPr>
        </a:p>
      </dsp:txBody>
      <dsp:txXfrm>
        <a:off x="0" y="0"/>
        <a:ext cx="8609923" cy="1467184"/>
      </dsp:txXfrm>
    </dsp:sp>
    <dsp:sp modelId="{8061896B-075C-45BF-BCBD-293D2EDA34CB}">
      <dsp:nvSpPr>
        <dsp:cNvPr id="0" name=""/>
        <dsp:cNvSpPr/>
      </dsp:nvSpPr>
      <dsp:spPr>
        <a:xfrm>
          <a:off x="1704" y="1467184"/>
          <a:ext cx="2929424" cy="308108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Ноябрь 2019г.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Международные стандарты аудита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130 аудиторов</a:t>
          </a:r>
          <a:endParaRPr lang="ru-RU" sz="2400" kern="1200" dirty="0"/>
        </a:p>
      </dsp:txBody>
      <dsp:txXfrm>
        <a:off x="1704" y="1467184"/>
        <a:ext cx="2929424" cy="3081088"/>
      </dsp:txXfrm>
    </dsp:sp>
    <dsp:sp modelId="{B2D4A6B2-8C42-4F89-B97A-2D0A0EE24675}">
      <dsp:nvSpPr>
        <dsp:cNvPr id="0" name=""/>
        <dsp:cNvSpPr/>
      </dsp:nvSpPr>
      <dsp:spPr>
        <a:xfrm>
          <a:off x="2931128" y="1467184"/>
          <a:ext cx="2488805" cy="308108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Декабрь 2019г.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Международный Кодекс этики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25</a:t>
          </a:r>
          <a:r>
            <a:rPr lang="ru-RU" sz="2400" kern="1200" dirty="0" smtClean="0"/>
            <a:t>0 аудиторов</a:t>
          </a:r>
          <a:endParaRPr lang="ru-RU" sz="2400" kern="1200" dirty="0"/>
        </a:p>
      </dsp:txBody>
      <dsp:txXfrm>
        <a:off x="2931128" y="1467184"/>
        <a:ext cx="2488805" cy="3081088"/>
      </dsp:txXfrm>
    </dsp:sp>
    <dsp:sp modelId="{C872085E-6181-4640-ADDD-66B4CE870AEE}">
      <dsp:nvSpPr>
        <dsp:cNvPr id="0" name=""/>
        <dsp:cNvSpPr/>
      </dsp:nvSpPr>
      <dsp:spPr>
        <a:xfrm>
          <a:off x="5419934" y="1467184"/>
          <a:ext cx="3188284" cy="308108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Декабрь 2019г.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Международные стандарты контроля качества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25</a:t>
          </a:r>
          <a:r>
            <a:rPr lang="ru-RU" sz="2400" kern="1200" dirty="0" smtClean="0"/>
            <a:t>0 аудиторов</a:t>
          </a:r>
          <a:endParaRPr lang="ru-RU" sz="2400" kern="1200" dirty="0"/>
        </a:p>
      </dsp:txBody>
      <dsp:txXfrm>
        <a:off x="5419934" y="1467184"/>
        <a:ext cx="3188284" cy="3081088"/>
      </dsp:txXfrm>
    </dsp:sp>
    <dsp:sp modelId="{1522449F-A190-4CDC-9BC3-EB1D9DECAA0C}">
      <dsp:nvSpPr>
        <dsp:cNvPr id="0" name=""/>
        <dsp:cNvSpPr/>
      </dsp:nvSpPr>
      <dsp:spPr>
        <a:xfrm>
          <a:off x="0" y="4548272"/>
          <a:ext cx="8609923" cy="342343"/>
        </a:xfrm>
        <a:prstGeom prst="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1B26AD-44C2-428F-BA70-E370B501EE62}">
      <dsp:nvSpPr>
        <dsp:cNvPr id="0" name=""/>
        <dsp:cNvSpPr/>
      </dsp:nvSpPr>
      <dsp:spPr>
        <a:xfrm>
          <a:off x="3277659" y="1293240"/>
          <a:ext cx="1797113" cy="113346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ПРАВИЛА / МЕТОДОЛОГИЯ</a:t>
          </a:r>
          <a:endParaRPr lang="ru-RU" sz="1800" kern="1200" dirty="0"/>
        </a:p>
      </dsp:txBody>
      <dsp:txXfrm>
        <a:off x="3332990" y="1348571"/>
        <a:ext cx="1686451" cy="1022804"/>
      </dsp:txXfrm>
    </dsp:sp>
    <dsp:sp modelId="{F25EBA93-8D48-4AB9-9FC6-A5787D6BD04E}">
      <dsp:nvSpPr>
        <dsp:cNvPr id="0" name=""/>
        <dsp:cNvSpPr/>
      </dsp:nvSpPr>
      <dsp:spPr>
        <a:xfrm rot="16200000">
          <a:off x="3943750" y="1060774"/>
          <a:ext cx="46493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64932" y="0"/>
              </a:lnTo>
            </a:path>
          </a:pathLst>
        </a:custGeom>
        <a:noFill/>
        <a:ln w="127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F600A9-152B-42FB-9814-894B5652B0DB}">
      <dsp:nvSpPr>
        <dsp:cNvPr id="0" name=""/>
        <dsp:cNvSpPr/>
      </dsp:nvSpPr>
      <dsp:spPr>
        <a:xfrm>
          <a:off x="3344519" y="-5775"/>
          <a:ext cx="1663392" cy="83408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Правила аудиторской деятельности</a:t>
          </a:r>
          <a:endParaRPr lang="ru-RU" sz="1600" kern="1200" dirty="0"/>
        </a:p>
      </dsp:txBody>
      <dsp:txXfrm>
        <a:off x="3385236" y="34942"/>
        <a:ext cx="1581958" cy="752650"/>
      </dsp:txXfrm>
    </dsp:sp>
    <dsp:sp modelId="{A17F14B7-2F29-4A1C-B441-1A0BCE9E33CF}">
      <dsp:nvSpPr>
        <dsp:cNvPr id="0" name=""/>
        <dsp:cNvSpPr/>
      </dsp:nvSpPr>
      <dsp:spPr>
        <a:xfrm>
          <a:off x="5074773" y="1859973"/>
          <a:ext cx="8018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183" y="0"/>
              </a:lnTo>
            </a:path>
          </a:pathLst>
        </a:custGeom>
        <a:noFill/>
        <a:ln w="127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C6D4E0-AB72-4EEF-91ED-097F09B53D13}">
      <dsp:nvSpPr>
        <dsp:cNvPr id="0" name=""/>
        <dsp:cNvSpPr/>
      </dsp:nvSpPr>
      <dsp:spPr>
        <a:xfrm>
          <a:off x="5154956" y="1303483"/>
          <a:ext cx="939933" cy="111297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Правила внешней оценки качества работы</a:t>
          </a:r>
          <a:endParaRPr lang="ru-RU" sz="1300" kern="1200" dirty="0"/>
        </a:p>
      </dsp:txBody>
      <dsp:txXfrm>
        <a:off x="5200840" y="1349367"/>
        <a:ext cx="848165" cy="1021211"/>
      </dsp:txXfrm>
    </dsp:sp>
    <dsp:sp modelId="{16658159-0B31-42FB-A0AF-54977508B62E}">
      <dsp:nvSpPr>
        <dsp:cNvPr id="0" name=""/>
        <dsp:cNvSpPr/>
      </dsp:nvSpPr>
      <dsp:spPr>
        <a:xfrm rot="5400000">
          <a:off x="3897317" y="2705606"/>
          <a:ext cx="55779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57797" y="0"/>
              </a:lnTo>
            </a:path>
          </a:pathLst>
        </a:custGeom>
        <a:noFill/>
        <a:ln w="127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0ABAC5-0A67-4F81-A4BB-1CD30FB14F72}">
      <dsp:nvSpPr>
        <dsp:cNvPr id="0" name=""/>
        <dsp:cNvSpPr/>
      </dsp:nvSpPr>
      <dsp:spPr>
        <a:xfrm>
          <a:off x="3287847" y="2984504"/>
          <a:ext cx="1776737" cy="64835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Правила по вопросам ПОД-ФТ</a:t>
          </a:r>
          <a:endParaRPr lang="ru-RU" sz="1600" kern="1200" dirty="0"/>
        </a:p>
      </dsp:txBody>
      <dsp:txXfrm>
        <a:off x="3319497" y="3016154"/>
        <a:ext cx="1713437" cy="585052"/>
      </dsp:txXfrm>
    </dsp:sp>
    <dsp:sp modelId="{63C392BA-564E-42A9-9033-1E4B98852B0B}">
      <dsp:nvSpPr>
        <dsp:cNvPr id="0" name=""/>
        <dsp:cNvSpPr/>
      </dsp:nvSpPr>
      <dsp:spPr>
        <a:xfrm rot="10800000">
          <a:off x="3217852" y="1859973"/>
          <a:ext cx="5980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9806" y="0"/>
              </a:lnTo>
            </a:path>
          </a:pathLst>
        </a:custGeom>
        <a:noFill/>
        <a:ln w="127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947681-BA84-42F7-8EFD-5F175200947A}">
      <dsp:nvSpPr>
        <dsp:cNvPr id="0" name=""/>
        <dsp:cNvSpPr/>
      </dsp:nvSpPr>
      <dsp:spPr>
        <a:xfrm>
          <a:off x="2237165" y="1303483"/>
          <a:ext cx="980687" cy="111297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Правила внутреннего контроля качества</a:t>
          </a:r>
          <a:endParaRPr lang="ru-RU" sz="1200" kern="1200" dirty="0"/>
        </a:p>
      </dsp:txBody>
      <dsp:txXfrm>
        <a:off x="2285038" y="1351356"/>
        <a:ext cx="884941" cy="101723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0556C6-D4D0-43E4-9B7F-11ACC9AF91A5}">
      <dsp:nvSpPr>
        <dsp:cNvPr id="0" name=""/>
        <dsp:cNvSpPr/>
      </dsp:nvSpPr>
      <dsp:spPr>
        <a:xfrm>
          <a:off x="634047" y="0"/>
          <a:ext cx="7185867" cy="5016128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CD9E75-DD98-4215-A5F8-FCA10EEE5C16}">
      <dsp:nvSpPr>
        <dsp:cNvPr id="0" name=""/>
        <dsp:cNvSpPr/>
      </dsp:nvSpPr>
      <dsp:spPr>
        <a:xfrm>
          <a:off x="3715" y="1504838"/>
          <a:ext cx="1624333" cy="200645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300" b="1" kern="1200" dirty="0" smtClean="0">
              <a:solidFill>
                <a:schemeClr val="tx1"/>
              </a:solidFill>
            </a:rPr>
            <a:t>Декабрь 2019г.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</a:rPr>
            <a:t>Выбор и согласование страны для Обучающего тура</a:t>
          </a:r>
          <a:endParaRPr lang="ru-RU" sz="1300" kern="1200" dirty="0">
            <a:solidFill>
              <a:schemeClr val="tx1"/>
            </a:solidFill>
          </a:endParaRPr>
        </a:p>
      </dsp:txBody>
      <dsp:txXfrm>
        <a:off x="83008" y="1584131"/>
        <a:ext cx="1465747" cy="1847865"/>
      </dsp:txXfrm>
    </dsp:sp>
    <dsp:sp modelId="{ECA68590-B066-44F8-A397-645F846F2A16}">
      <dsp:nvSpPr>
        <dsp:cNvPr id="0" name=""/>
        <dsp:cNvSpPr/>
      </dsp:nvSpPr>
      <dsp:spPr>
        <a:xfrm>
          <a:off x="1709264" y="1504838"/>
          <a:ext cx="1624333" cy="2006451"/>
        </a:xfrm>
        <a:prstGeom prst="roundRect">
          <a:avLst/>
        </a:prstGeom>
        <a:solidFill>
          <a:schemeClr val="accent3">
            <a:hueOff val="2450308"/>
            <a:satOff val="-3749"/>
            <a:lumOff val="-504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</a:rPr>
            <a:t>Январь 2020г.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</a:rPr>
            <a:t>Ответы на комментарии по  Правилам </a:t>
          </a:r>
          <a:r>
            <a:rPr lang="ru-RU" sz="1300" kern="1200" dirty="0" smtClean="0">
              <a:solidFill>
                <a:schemeClr val="tx1"/>
              </a:solidFill>
            </a:rPr>
            <a:t>и </a:t>
          </a:r>
          <a:r>
            <a:rPr lang="ru-RU" sz="1300" kern="1200" dirty="0" smtClean="0">
              <a:solidFill>
                <a:schemeClr val="tx1"/>
              </a:solidFill>
            </a:rPr>
            <a:t>Положениям </a:t>
          </a:r>
          <a:r>
            <a:rPr lang="ru-RU" sz="1300" kern="1200" dirty="0" smtClean="0">
              <a:solidFill>
                <a:schemeClr val="tx1"/>
              </a:solidFill>
            </a:rPr>
            <a:t>по органам управления АП </a:t>
          </a:r>
          <a:r>
            <a:rPr lang="ru-RU" sz="1300" kern="1200" dirty="0" smtClean="0">
              <a:solidFill>
                <a:schemeClr val="tx1"/>
              </a:solidFill>
            </a:rPr>
            <a:t>с </a:t>
          </a:r>
          <a:r>
            <a:rPr lang="ru-RU" sz="1300" kern="1200" dirty="0" smtClean="0">
              <a:solidFill>
                <a:schemeClr val="tx1"/>
              </a:solidFill>
            </a:rPr>
            <a:t>учетом комментариев МФ</a:t>
          </a:r>
          <a:endParaRPr lang="ru-RU" sz="1300" kern="1200" dirty="0">
            <a:solidFill>
              <a:schemeClr val="tx1"/>
            </a:solidFill>
          </a:endParaRPr>
        </a:p>
      </dsp:txBody>
      <dsp:txXfrm>
        <a:off x="1788557" y="1584131"/>
        <a:ext cx="1465747" cy="1847865"/>
      </dsp:txXfrm>
    </dsp:sp>
    <dsp:sp modelId="{FA9E99F2-D63C-481E-AE92-A6DC0F7230A0}">
      <dsp:nvSpPr>
        <dsp:cNvPr id="0" name=""/>
        <dsp:cNvSpPr/>
      </dsp:nvSpPr>
      <dsp:spPr>
        <a:xfrm>
          <a:off x="3414814" y="1504838"/>
          <a:ext cx="1624333" cy="2006451"/>
        </a:xfrm>
        <a:prstGeom prst="roundRect">
          <a:avLst/>
        </a:prstGeom>
        <a:solidFill>
          <a:schemeClr val="accent3">
            <a:hueOff val="4900615"/>
            <a:satOff val="-7497"/>
            <a:lumOff val="-1009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</a:rPr>
            <a:t>Апрель 2020г.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</a:rPr>
            <a:t>Обучающий визит делегации РБ в одну из страны ЕС</a:t>
          </a:r>
          <a:endParaRPr lang="ru-RU" sz="1300" kern="1200" dirty="0">
            <a:solidFill>
              <a:schemeClr val="tx1"/>
            </a:solidFill>
          </a:endParaRPr>
        </a:p>
      </dsp:txBody>
      <dsp:txXfrm>
        <a:off x="3494107" y="1584131"/>
        <a:ext cx="1465747" cy="1847865"/>
      </dsp:txXfrm>
    </dsp:sp>
    <dsp:sp modelId="{24B53208-1576-4A01-BE2F-03A55035A580}">
      <dsp:nvSpPr>
        <dsp:cNvPr id="0" name=""/>
        <dsp:cNvSpPr/>
      </dsp:nvSpPr>
      <dsp:spPr>
        <a:xfrm>
          <a:off x="5120364" y="1504838"/>
          <a:ext cx="1624333" cy="2006451"/>
        </a:xfrm>
        <a:prstGeom prst="roundRect">
          <a:avLst/>
        </a:prstGeom>
        <a:solidFill>
          <a:schemeClr val="accent3">
            <a:hueOff val="7350923"/>
            <a:satOff val="-11246"/>
            <a:lumOff val="-1514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</a:rPr>
            <a:t>Май 2020г.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</a:rPr>
            <a:t>Заключительная встреча и семинар в Минске / презентация проекта финального отчета проекта</a:t>
          </a:r>
          <a:endParaRPr lang="ru-RU" sz="1300" kern="1200" dirty="0">
            <a:solidFill>
              <a:schemeClr val="tx1"/>
            </a:solidFill>
          </a:endParaRPr>
        </a:p>
      </dsp:txBody>
      <dsp:txXfrm>
        <a:off x="5199657" y="1584131"/>
        <a:ext cx="1465747" cy="1847865"/>
      </dsp:txXfrm>
    </dsp:sp>
    <dsp:sp modelId="{061412DA-CCA2-4028-9035-6652C8C24EA8}">
      <dsp:nvSpPr>
        <dsp:cNvPr id="0" name=""/>
        <dsp:cNvSpPr/>
      </dsp:nvSpPr>
      <dsp:spPr>
        <a:xfrm>
          <a:off x="6825913" y="1504838"/>
          <a:ext cx="1624333" cy="2006451"/>
        </a:xfrm>
        <a:prstGeom prst="roundRect">
          <a:avLst/>
        </a:prstGeom>
        <a:solidFill>
          <a:schemeClr val="accent3">
            <a:hueOff val="9801230"/>
            <a:satOff val="-14994"/>
            <a:lumOff val="-2019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</a:rPr>
            <a:t>Июнь – июль 2020г.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</a:rPr>
            <a:t>Представление финального отчета проекта с рекомендациями в ЕС и МФ</a:t>
          </a:r>
          <a:endParaRPr lang="ru-RU" sz="1300" kern="1200" dirty="0">
            <a:solidFill>
              <a:schemeClr val="tx1"/>
            </a:solidFill>
          </a:endParaRPr>
        </a:p>
      </dsp:txBody>
      <dsp:txXfrm>
        <a:off x="6905206" y="1584131"/>
        <a:ext cx="1465747" cy="18478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594B51-BCDE-4052-80A1-6DC1C71DF2C4}" type="datetimeFigureOut">
              <a:rPr lang="pl-PL" smtClean="0"/>
              <a:t>19.12.2019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4D267-9D82-4078-8025-A24D3D074F6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69899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4D267-9D82-4078-8025-A24D3D074F65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574295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4D267-9D82-4078-8025-A24D3D074F65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52376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4D267-9D82-4078-8025-A24D3D074F65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49769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4D267-9D82-4078-8025-A24D3D074F65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9673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4D267-9D82-4078-8025-A24D3D074F65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4171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4D267-9D82-4078-8025-A24D3D074F65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68336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4D267-9D82-4078-8025-A24D3D074F65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997035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4D267-9D82-4078-8025-A24D3D074F65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393503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4D267-9D82-4078-8025-A24D3D074F65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458915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4D267-9D82-4078-8025-A24D3D074F65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49769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271"/>
          <p:cNvSpPr/>
          <p:nvPr/>
        </p:nvSpPr>
        <p:spPr>
          <a:xfrm>
            <a:off x="152400" y="203214"/>
            <a:ext cx="8839200" cy="64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Shape 271">
            <a:extLst>
              <a:ext uri="{FF2B5EF4-FFF2-40B4-BE49-F238E27FC236}">
                <a16:creationId xmlns:a16="http://schemas.microsoft.com/office/drawing/2014/main" id="{6C3C6803-9C2E-444E-B804-93979671675F}"/>
              </a:ext>
            </a:extLst>
          </p:cNvPr>
          <p:cNvSpPr/>
          <p:nvPr userDrawn="1"/>
        </p:nvSpPr>
        <p:spPr>
          <a:xfrm>
            <a:off x="152400" y="203214"/>
            <a:ext cx="8839200" cy="64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43001"/>
            <a:ext cx="6858000" cy="2366963"/>
          </a:xfrm>
        </p:spPr>
        <p:txBody>
          <a:bodyPr anchor="b">
            <a:normAutofit/>
          </a:bodyPr>
          <a:lstStyle>
            <a:lvl1pPr algn="l">
              <a:defRPr sz="4800" b="0" i="0" baseline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602037"/>
            <a:ext cx="6858000" cy="1655763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Cambria" panose="02040503050406030204" pitchFamily="18" charset="0"/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en-US" dirty="0"/>
              <a:t>Presentation Subtitle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6375400"/>
            <a:ext cx="1851660" cy="18288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1" name="Picture 2" descr="C:\Users\Keyzmany\Dropbox\~DT Global\DTG Logo\DTG Logo\DTG Logo White\DTG_Logo_White_Screen_SM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76" y="429003"/>
            <a:ext cx="1463633" cy="51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24343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71">
            <a:extLst>
              <a:ext uri="{FF2B5EF4-FFF2-40B4-BE49-F238E27FC236}">
                <a16:creationId xmlns:a16="http://schemas.microsoft.com/office/drawing/2014/main" id="{97D2D7FA-7EB7-8C49-9559-8D3AEA3C9D31}"/>
              </a:ext>
            </a:extLst>
          </p:cNvPr>
          <p:cNvSpPr/>
          <p:nvPr userDrawn="1"/>
        </p:nvSpPr>
        <p:spPr>
          <a:xfrm>
            <a:off x="152400" y="203214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Shape 271"/>
          <p:cNvSpPr/>
          <p:nvPr/>
        </p:nvSpPr>
        <p:spPr>
          <a:xfrm>
            <a:off x="152400" y="203214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>
              <a:defRPr sz="3600" b="0" i="0">
                <a:solidFill>
                  <a:schemeClr val="tx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460676" y="6393515"/>
            <a:ext cx="338924" cy="18288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‹#›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>
          <a:xfrm>
            <a:off x="2555081" y="6395720"/>
            <a:ext cx="4046220" cy="18288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1D2C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991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71">
            <a:extLst>
              <a:ext uri="{FF2B5EF4-FFF2-40B4-BE49-F238E27FC236}">
                <a16:creationId xmlns:a16="http://schemas.microsoft.com/office/drawing/2014/main" id="{6D6A98C1-561E-314E-99DC-D9ED2330478D}"/>
              </a:ext>
            </a:extLst>
          </p:cNvPr>
          <p:cNvSpPr/>
          <p:nvPr userDrawn="1"/>
        </p:nvSpPr>
        <p:spPr>
          <a:xfrm>
            <a:off x="152400" y="203214"/>
            <a:ext cx="8839200" cy="64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Shape 271"/>
          <p:cNvSpPr/>
          <p:nvPr/>
        </p:nvSpPr>
        <p:spPr>
          <a:xfrm>
            <a:off x="152400" y="203214"/>
            <a:ext cx="8839200" cy="64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074" name="Picture 2" descr="C:\Users\Keyzmany\Dropbox\~DT Global\DTG Logo\DTG Logo\DTG Logo White\DTG_Logo_White_Screen_LR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728602"/>
            <a:ext cx="4114800" cy="140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175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71">
            <a:extLst>
              <a:ext uri="{FF2B5EF4-FFF2-40B4-BE49-F238E27FC236}">
                <a16:creationId xmlns:a16="http://schemas.microsoft.com/office/drawing/2014/main" id="{94E13752-5A08-3540-B5BC-7E9F98484B4B}"/>
              </a:ext>
            </a:extLst>
          </p:cNvPr>
          <p:cNvSpPr/>
          <p:nvPr userDrawn="1"/>
        </p:nvSpPr>
        <p:spPr>
          <a:xfrm>
            <a:off x="152400" y="203214"/>
            <a:ext cx="8839200" cy="6476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Shape 271"/>
          <p:cNvSpPr/>
          <p:nvPr/>
        </p:nvSpPr>
        <p:spPr>
          <a:xfrm>
            <a:off x="152400" y="203214"/>
            <a:ext cx="8839200" cy="6476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Picture 2" descr="C:\Users\Keyzmany\Dropbox\~DT Global\DTG Logo\DTG Logo\DTG Logo White\DTG_Logo_White_Screen_LR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728602"/>
            <a:ext cx="4114800" cy="140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34924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71">
            <a:extLst>
              <a:ext uri="{FF2B5EF4-FFF2-40B4-BE49-F238E27FC236}">
                <a16:creationId xmlns:a16="http://schemas.microsoft.com/office/drawing/2014/main" id="{229AE9AB-9A3C-CD4A-B9FA-C169E40B9C2C}"/>
              </a:ext>
            </a:extLst>
          </p:cNvPr>
          <p:cNvSpPr/>
          <p:nvPr userDrawn="1"/>
        </p:nvSpPr>
        <p:spPr>
          <a:xfrm>
            <a:off x="152400" y="203214"/>
            <a:ext cx="8839200" cy="6476999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0345" t="-28628" r="1" b="-5643"/>
            </a:stretch>
          </a:blip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Picture 2" descr="C:\Users\Keyzmany\Dropbox\~DT Global\DTG Logo\DTG Logo\DTG Logo White\DTG_Logo_White_Screen_LRG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728602"/>
            <a:ext cx="4114800" cy="140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668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271"/>
          <p:cNvSpPr/>
          <p:nvPr/>
        </p:nvSpPr>
        <p:spPr>
          <a:xfrm>
            <a:off x="152400" y="203211"/>
            <a:ext cx="8839200" cy="64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Shape 271">
            <a:extLst>
              <a:ext uri="{FF2B5EF4-FFF2-40B4-BE49-F238E27FC236}">
                <a16:creationId xmlns:a16="http://schemas.microsoft.com/office/drawing/2014/main" id="{6C3C6803-9C2E-444E-B804-93979671675F}"/>
              </a:ext>
            </a:extLst>
          </p:cNvPr>
          <p:cNvSpPr/>
          <p:nvPr userDrawn="1"/>
        </p:nvSpPr>
        <p:spPr>
          <a:xfrm>
            <a:off x="152400" y="203211"/>
            <a:ext cx="8839200" cy="64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43001"/>
            <a:ext cx="6858000" cy="2366963"/>
          </a:xfrm>
        </p:spPr>
        <p:txBody>
          <a:bodyPr anchor="b">
            <a:normAutofit/>
          </a:bodyPr>
          <a:lstStyle>
            <a:lvl1pPr algn="l">
              <a:defRPr sz="4800" b="0" i="0" baseline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602037"/>
            <a:ext cx="6858000" cy="1655763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Cambria" panose="02040503050406030204" pitchFamily="18" charset="0"/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en-US" dirty="0"/>
              <a:t>Presentation Subtitle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6375400"/>
            <a:ext cx="1851660" cy="18288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1" name="Picture 2" descr="C:\Users\Keyzmany\Dropbox\~DT Global\DTG Logo\DTG Logo\DTG Logo White\DTG_Logo_White_Screen_SM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76" y="429003"/>
            <a:ext cx="1463633" cy="51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9199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71">
            <a:extLst>
              <a:ext uri="{FF2B5EF4-FFF2-40B4-BE49-F238E27FC236}">
                <a16:creationId xmlns:a16="http://schemas.microsoft.com/office/drawing/2014/main" id="{D4BD5705-80AD-F94C-BF42-5E307A8A7FBA}"/>
              </a:ext>
            </a:extLst>
          </p:cNvPr>
          <p:cNvSpPr/>
          <p:nvPr userDrawn="1"/>
        </p:nvSpPr>
        <p:spPr>
          <a:xfrm>
            <a:off x="152400" y="203211"/>
            <a:ext cx="8839200" cy="6476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Shape 271"/>
          <p:cNvSpPr/>
          <p:nvPr/>
        </p:nvSpPr>
        <p:spPr>
          <a:xfrm>
            <a:off x="152400" y="203211"/>
            <a:ext cx="8839200" cy="6476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43001"/>
            <a:ext cx="6858000" cy="2366963"/>
          </a:xfrm>
        </p:spPr>
        <p:txBody>
          <a:bodyPr anchor="b">
            <a:normAutofit/>
          </a:bodyPr>
          <a:lstStyle>
            <a:lvl1pPr algn="l">
              <a:defRPr sz="4800" b="0" i="0" baseline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602037"/>
            <a:ext cx="6858000" cy="1655763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Cambria" panose="02040503050406030204" pitchFamily="18" charset="0"/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en-US" dirty="0"/>
              <a:t>Presentation Subtitle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6375400"/>
            <a:ext cx="1851660" cy="18288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1" name="Picture 2" descr="C:\Users\Keyzmany\Dropbox\~DT Global\DTG Logo\DTG Logo\DTG Logo White\DTG_Logo_White_Screen_SM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76" y="470615"/>
            <a:ext cx="1463633" cy="51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46367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271">
            <a:extLst>
              <a:ext uri="{FF2B5EF4-FFF2-40B4-BE49-F238E27FC236}">
                <a16:creationId xmlns:a16="http://schemas.microsoft.com/office/drawing/2014/main" id="{B3EF69A8-C780-524D-A737-F4D8FEBBFC30}"/>
              </a:ext>
            </a:extLst>
          </p:cNvPr>
          <p:cNvSpPr/>
          <p:nvPr userDrawn="1"/>
        </p:nvSpPr>
        <p:spPr>
          <a:xfrm>
            <a:off x="152400" y="203211"/>
            <a:ext cx="8839200" cy="6476999"/>
          </a:xfrm>
          <a:prstGeom prst="rect">
            <a:avLst/>
          </a:prstGeom>
          <a:blipFill dpi="0" rotWithShape="1"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24178"/>
            </a:stretch>
          </a:blip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000000"/>
              </a:solidFill>
            </a:endParaRPr>
          </a:p>
        </p:txBody>
      </p:sp>
      <p:sp>
        <p:nvSpPr>
          <p:cNvPr id="7" name="Shape 271">
            <a:extLst>
              <a:ext uri="{FF2B5EF4-FFF2-40B4-BE49-F238E27FC236}">
                <a16:creationId xmlns:a16="http://schemas.microsoft.com/office/drawing/2014/main" id="{D464C324-4AF1-3E43-B864-E60359473EF3}"/>
              </a:ext>
            </a:extLst>
          </p:cNvPr>
          <p:cNvSpPr/>
          <p:nvPr/>
        </p:nvSpPr>
        <p:spPr>
          <a:xfrm>
            <a:off x="152400" y="203211"/>
            <a:ext cx="8839200" cy="6476999"/>
          </a:xfrm>
          <a:prstGeom prst="rect">
            <a:avLst/>
          </a:prstGeom>
          <a:blipFill dpi="0" rotWithShape="1"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24178"/>
            </a:stretch>
          </a:blip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43001"/>
            <a:ext cx="6858000" cy="2366963"/>
          </a:xfrm>
        </p:spPr>
        <p:txBody>
          <a:bodyPr anchor="b">
            <a:normAutofit/>
          </a:bodyPr>
          <a:lstStyle>
            <a:lvl1pPr algn="l">
              <a:defRPr sz="4800" b="0" i="0" baseline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602037"/>
            <a:ext cx="6858000" cy="1655763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Cambria" panose="02040503050406030204" pitchFamily="18" charset="0"/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en-US" dirty="0"/>
              <a:t>Presentation Subtitle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6375400"/>
            <a:ext cx="1851660" cy="18288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1" name="Picture 2" descr="C:\Users\Keyzmany\Dropbox\~DT Global\DTG Logo\DTG Logo\DTG Logo White\DTG_Logo_White_Screen_SML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76" y="436115"/>
            <a:ext cx="1463633" cy="51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86627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271">
            <a:extLst>
              <a:ext uri="{FF2B5EF4-FFF2-40B4-BE49-F238E27FC236}">
                <a16:creationId xmlns:a16="http://schemas.microsoft.com/office/drawing/2014/main" id="{DD280113-D797-F744-A1FA-2079CA3FEDD4}"/>
              </a:ext>
            </a:extLst>
          </p:cNvPr>
          <p:cNvSpPr/>
          <p:nvPr userDrawn="1"/>
        </p:nvSpPr>
        <p:spPr>
          <a:xfrm>
            <a:off x="7010400" y="203211"/>
            <a:ext cx="1981200" cy="64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hape 271">
            <a:extLst>
              <a:ext uri="{FF2B5EF4-FFF2-40B4-BE49-F238E27FC236}">
                <a16:creationId xmlns:a16="http://schemas.microsoft.com/office/drawing/2014/main" id="{3833F306-99C1-874A-A493-F069F7D8ADB8}"/>
              </a:ext>
            </a:extLst>
          </p:cNvPr>
          <p:cNvSpPr/>
          <p:nvPr userDrawn="1"/>
        </p:nvSpPr>
        <p:spPr>
          <a:xfrm>
            <a:off x="152400" y="203211"/>
            <a:ext cx="67056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Shape 271"/>
          <p:cNvSpPr/>
          <p:nvPr/>
        </p:nvSpPr>
        <p:spPr>
          <a:xfrm>
            <a:off x="7010400" y="203211"/>
            <a:ext cx="1981200" cy="64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Shape 271"/>
          <p:cNvSpPr/>
          <p:nvPr/>
        </p:nvSpPr>
        <p:spPr>
          <a:xfrm>
            <a:off x="152400" y="203211"/>
            <a:ext cx="67056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43001"/>
            <a:ext cx="5562600" cy="2366963"/>
          </a:xfrm>
        </p:spPr>
        <p:txBody>
          <a:bodyPr anchor="b">
            <a:normAutofit/>
          </a:bodyPr>
          <a:lstStyle>
            <a:lvl1pPr algn="l">
              <a:defRPr sz="4000" b="0" i="0">
                <a:solidFill>
                  <a:schemeClr val="tx2"/>
                </a:solidFill>
                <a:latin typeface="Cambria" panose="020405030504060302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Divider Slide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602037"/>
            <a:ext cx="5562600" cy="1858963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en-US" dirty="0"/>
              <a:t>Subtitle Text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6382927"/>
            <a:ext cx="1851660" cy="18288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60676" y="6375400"/>
            <a:ext cx="338924" cy="182880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766"/>
            <a:fld id="{4755468B-C2BA-8B42-ABD6-597061763577}" type="slidenum">
              <a:rPr lang="en-US" smtClean="0">
                <a:solidFill>
                  <a:srgbClr val="FFFFFF"/>
                </a:solidFill>
              </a:rPr>
              <a:pPr defTabSz="685766"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4" name="Picture 2" descr="C:\Users\Keyzmany\Dropbox\~DT Global\DTG Logo\DTG Logo\DTG Logo White\DTG_Logo_White_Screen_SM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196" y="3225803"/>
            <a:ext cx="1463633" cy="51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56522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271"/>
          <p:cNvSpPr/>
          <p:nvPr/>
        </p:nvSpPr>
        <p:spPr>
          <a:xfrm>
            <a:off x="152400" y="203211"/>
            <a:ext cx="67056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hape 271">
            <a:extLst>
              <a:ext uri="{FF2B5EF4-FFF2-40B4-BE49-F238E27FC236}">
                <a16:creationId xmlns:a16="http://schemas.microsoft.com/office/drawing/2014/main" id="{1205E8DD-4ABE-0041-A500-7AEC668ED4E6}"/>
              </a:ext>
            </a:extLst>
          </p:cNvPr>
          <p:cNvSpPr/>
          <p:nvPr userDrawn="1"/>
        </p:nvSpPr>
        <p:spPr>
          <a:xfrm>
            <a:off x="152400" y="203211"/>
            <a:ext cx="67056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2514600" y="13"/>
            <a:ext cx="6641784" cy="6853239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b="0" i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the icon to add an image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345299" y="1143001"/>
            <a:ext cx="1854991" cy="23791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0" i="0">
                <a:solidFill>
                  <a:schemeClr val="tx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Divider Slide Title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5284" y="3602037"/>
            <a:ext cx="1854992" cy="27862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Subtitle Text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240" y="6428073"/>
            <a:ext cx="338924" cy="18288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fld id="{4755468B-C2BA-8B42-ABD6-597061763577}" type="slidenum">
              <a:rPr lang="en-US" smtClean="0">
                <a:solidFill>
                  <a:srgbClr val="FFFFFF"/>
                </a:solidFill>
              </a:rPr>
              <a:pPr algn="r"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5" name="Picture 2" descr="C:\Users\Keyzmany\Dropbox\~DT Global\DTG Logo\DTG Logo\DTG Logo Master\DTG_Logo_Screen_SM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75" y="336147"/>
            <a:ext cx="1828800" cy="65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17205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71">
            <a:extLst>
              <a:ext uri="{FF2B5EF4-FFF2-40B4-BE49-F238E27FC236}">
                <a16:creationId xmlns:a16="http://schemas.microsoft.com/office/drawing/2014/main" id="{E82029D6-9B44-B54B-BB8B-1C3252B0210E}"/>
              </a:ext>
            </a:extLst>
          </p:cNvPr>
          <p:cNvSpPr/>
          <p:nvPr userDrawn="1"/>
        </p:nvSpPr>
        <p:spPr>
          <a:xfrm>
            <a:off x="152400" y="203211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Shape 271"/>
          <p:cNvSpPr/>
          <p:nvPr/>
        </p:nvSpPr>
        <p:spPr>
          <a:xfrm>
            <a:off x="152400" y="203211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 bIns="0">
            <a:normAutofit/>
          </a:bodyPr>
          <a:lstStyle>
            <a:lvl1pPr>
              <a:lnSpc>
                <a:spcPct val="100000"/>
              </a:lnSpc>
              <a:defRPr sz="16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>
              <a:lnSpc>
                <a:spcPct val="100000"/>
              </a:lnSpc>
              <a:spcBef>
                <a:spcPts val="300"/>
              </a:spcBef>
              <a:defRPr sz="16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66344">
              <a:lnSpc>
                <a:spcPct val="100000"/>
              </a:lnSpc>
              <a:spcBef>
                <a:spcPts val="300"/>
              </a:spcBef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51510" indent="-137160">
              <a:lnSpc>
                <a:spcPct val="100000"/>
              </a:lnSpc>
              <a:spcBef>
                <a:spcPts val="300"/>
              </a:spcBef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1"/>
          </p:nvPr>
        </p:nvSpPr>
        <p:spPr>
          <a:xfrm>
            <a:off x="8460676" y="6375400"/>
            <a:ext cx="338924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‹#›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555081" y="6377605"/>
            <a:ext cx="4046220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 anchor="b">
            <a:normAutofit/>
          </a:bodyPr>
          <a:lstStyle>
            <a:lvl1pPr>
              <a:defRPr sz="3600" b="0" i="0">
                <a:solidFill>
                  <a:schemeClr val="tx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Insert Title</a:t>
            </a:r>
          </a:p>
        </p:txBody>
      </p:sp>
    </p:spTree>
    <p:extLst>
      <p:ext uri="{BB962C8B-B14F-4D97-AF65-F5344CB8AC3E}">
        <p14:creationId xmlns:p14="http://schemas.microsoft.com/office/powerpoint/2010/main" val="3498519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71">
            <a:extLst>
              <a:ext uri="{FF2B5EF4-FFF2-40B4-BE49-F238E27FC236}">
                <a16:creationId xmlns:a16="http://schemas.microsoft.com/office/drawing/2014/main" id="{D4BD5705-80AD-F94C-BF42-5E307A8A7FBA}"/>
              </a:ext>
            </a:extLst>
          </p:cNvPr>
          <p:cNvSpPr/>
          <p:nvPr userDrawn="1"/>
        </p:nvSpPr>
        <p:spPr>
          <a:xfrm>
            <a:off x="152400" y="203214"/>
            <a:ext cx="8839200" cy="6476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Shape 271"/>
          <p:cNvSpPr/>
          <p:nvPr/>
        </p:nvSpPr>
        <p:spPr>
          <a:xfrm>
            <a:off x="152400" y="203214"/>
            <a:ext cx="8839200" cy="6476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43001"/>
            <a:ext cx="6858000" cy="2366963"/>
          </a:xfrm>
        </p:spPr>
        <p:txBody>
          <a:bodyPr anchor="b">
            <a:normAutofit/>
          </a:bodyPr>
          <a:lstStyle>
            <a:lvl1pPr algn="l">
              <a:defRPr sz="4800" b="0" i="0" baseline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602037"/>
            <a:ext cx="6858000" cy="1655763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Cambria" panose="02040503050406030204" pitchFamily="18" charset="0"/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en-US" dirty="0"/>
              <a:t>Presentation Subtitle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6375400"/>
            <a:ext cx="1851660" cy="18288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1" name="Picture 2" descr="C:\Users\Keyzmany\Dropbox\~DT Global\DTG Logo\DTG Logo\DTG Logo White\DTG_Logo_White_Screen_SM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76" y="470615"/>
            <a:ext cx="1463633" cy="51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91055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271">
            <a:extLst>
              <a:ext uri="{FF2B5EF4-FFF2-40B4-BE49-F238E27FC236}">
                <a16:creationId xmlns:a16="http://schemas.microsoft.com/office/drawing/2014/main" id="{E8581353-B3FA-9449-A13A-6B533BB827F4}"/>
              </a:ext>
            </a:extLst>
          </p:cNvPr>
          <p:cNvSpPr/>
          <p:nvPr userDrawn="1"/>
        </p:nvSpPr>
        <p:spPr>
          <a:xfrm>
            <a:off x="152400" y="203211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Shape 271"/>
          <p:cNvSpPr/>
          <p:nvPr/>
        </p:nvSpPr>
        <p:spPr>
          <a:xfrm>
            <a:off x="152400" y="203211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b">
            <a:normAutofit/>
          </a:bodyPr>
          <a:lstStyle>
            <a:lvl1pPr>
              <a:defRPr sz="3600" b="0" i="0">
                <a:solidFill>
                  <a:schemeClr val="tx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Insert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155193"/>
            <a:ext cx="4057650" cy="4351339"/>
          </a:xfrm>
        </p:spPr>
        <p:txBody>
          <a:bodyPr tIns="0" bIns="0">
            <a:normAutofit/>
          </a:bodyPr>
          <a:lstStyle>
            <a:lvl1pPr>
              <a:defRPr sz="16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-137160">
              <a:spcBef>
                <a:spcPts val="300"/>
              </a:spcBef>
              <a:defRPr sz="16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66344" indent="-137160"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51450" indent="-137160"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88594" indent="-13716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3452" y="1155193"/>
            <a:ext cx="4056459" cy="4351339"/>
          </a:xfrm>
        </p:spPr>
        <p:txBody>
          <a:bodyPr tIns="0" bIns="0"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300"/>
              </a:spcBef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460676" y="6375400"/>
            <a:ext cx="338924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‹#›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555081" y="6377605"/>
            <a:ext cx="4046220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1D2C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7224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271">
            <a:extLst>
              <a:ext uri="{FF2B5EF4-FFF2-40B4-BE49-F238E27FC236}">
                <a16:creationId xmlns:a16="http://schemas.microsoft.com/office/drawing/2014/main" id="{F2A44FE8-29DC-914A-B293-0E08A287BCCC}"/>
              </a:ext>
            </a:extLst>
          </p:cNvPr>
          <p:cNvSpPr/>
          <p:nvPr userDrawn="1"/>
        </p:nvSpPr>
        <p:spPr>
          <a:xfrm>
            <a:off x="152400" y="203211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Shape 271"/>
          <p:cNvSpPr/>
          <p:nvPr/>
        </p:nvSpPr>
        <p:spPr>
          <a:xfrm>
            <a:off x="152400" y="203211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876" y="1152144"/>
            <a:ext cx="4065270" cy="823912"/>
          </a:xfrm>
        </p:spPr>
        <p:txBody>
          <a:bodyPr anchor="b"/>
          <a:lstStyle>
            <a:lvl1pPr marL="0" indent="0">
              <a:buNone/>
              <a:defRPr sz="16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876" y="1966915"/>
            <a:ext cx="4065270" cy="3684588"/>
          </a:xfrm>
        </p:spPr>
        <p:txBody>
          <a:bodyPr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44656" y="1152144"/>
            <a:ext cx="4056459" cy="823912"/>
          </a:xfrm>
        </p:spPr>
        <p:txBody>
          <a:bodyPr anchor="b"/>
          <a:lstStyle>
            <a:lvl1pPr marL="0" indent="0">
              <a:buNone/>
              <a:defRPr sz="16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44656" y="1966915"/>
            <a:ext cx="4056459" cy="3684588"/>
          </a:xfrm>
        </p:spPr>
        <p:txBody>
          <a:bodyPr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46876" y="-4589"/>
            <a:ext cx="8452724" cy="1147589"/>
          </a:xfrm>
        </p:spPr>
        <p:txBody>
          <a:bodyPr anchor="b">
            <a:normAutofit/>
          </a:bodyPr>
          <a:lstStyle>
            <a:lvl1pPr>
              <a:defRPr sz="3600" b="0" i="0">
                <a:solidFill>
                  <a:schemeClr val="tx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>
          <a:xfrm>
            <a:off x="8460676" y="6375400"/>
            <a:ext cx="338924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‹#›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>
          <a:xfrm>
            <a:off x="2555081" y="6377605"/>
            <a:ext cx="4046220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1D2C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4879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271">
            <a:extLst>
              <a:ext uri="{FF2B5EF4-FFF2-40B4-BE49-F238E27FC236}">
                <a16:creationId xmlns:a16="http://schemas.microsoft.com/office/drawing/2014/main" id="{FBC8FB09-64FB-2A49-9A5B-C2818C017DEA}"/>
              </a:ext>
            </a:extLst>
          </p:cNvPr>
          <p:cNvSpPr/>
          <p:nvPr userDrawn="1"/>
        </p:nvSpPr>
        <p:spPr>
          <a:xfrm>
            <a:off x="152400" y="203211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Shape 271"/>
          <p:cNvSpPr/>
          <p:nvPr/>
        </p:nvSpPr>
        <p:spPr>
          <a:xfrm>
            <a:off x="152400" y="203211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876" y="0"/>
            <a:ext cx="8452724" cy="1147589"/>
          </a:xfrm>
        </p:spPr>
        <p:txBody>
          <a:bodyPr anchor="b">
            <a:normAutofit/>
          </a:bodyPr>
          <a:lstStyle>
            <a:lvl1pPr>
              <a:defRPr sz="3600" b="0" i="0">
                <a:solidFill>
                  <a:schemeClr val="tx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460676" y="6393515"/>
            <a:ext cx="338924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‹#›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55081" y="6395720"/>
            <a:ext cx="4046220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346890" y="1147589"/>
            <a:ext cx="1857375" cy="5084763"/>
          </a:xfrm>
        </p:spPr>
        <p:txBody>
          <a:bodyPr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1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7"/>
          <p:cNvSpPr>
            <a:spLocks noGrp="1"/>
          </p:cNvSpPr>
          <p:nvPr>
            <p:ph sz="quarter" idx="13"/>
          </p:nvPr>
        </p:nvSpPr>
        <p:spPr>
          <a:xfrm>
            <a:off x="2541280" y="1147589"/>
            <a:ext cx="1857375" cy="5084763"/>
          </a:xfrm>
        </p:spPr>
        <p:txBody>
          <a:bodyPr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1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7"/>
          <p:cNvSpPr>
            <a:spLocks noGrp="1"/>
          </p:cNvSpPr>
          <p:nvPr>
            <p:ph sz="quarter" idx="14"/>
          </p:nvPr>
        </p:nvSpPr>
        <p:spPr>
          <a:xfrm>
            <a:off x="4747269" y="1147589"/>
            <a:ext cx="1857375" cy="5084763"/>
          </a:xfrm>
        </p:spPr>
        <p:txBody>
          <a:bodyPr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1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7"/>
          <p:cNvSpPr>
            <a:spLocks noGrp="1"/>
          </p:cNvSpPr>
          <p:nvPr>
            <p:ph sz="quarter" idx="15"/>
          </p:nvPr>
        </p:nvSpPr>
        <p:spPr>
          <a:xfrm>
            <a:off x="6945645" y="1147589"/>
            <a:ext cx="1857375" cy="5084763"/>
          </a:xfrm>
        </p:spPr>
        <p:txBody>
          <a:bodyPr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1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6111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71">
            <a:extLst>
              <a:ext uri="{FF2B5EF4-FFF2-40B4-BE49-F238E27FC236}">
                <a16:creationId xmlns:a16="http://schemas.microsoft.com/office/drawing/2014/main" id="{97D2D7FA-7EB7-8C49-9559-8D3AEA3C9D31}"/>
              </a:ext>
            </a:extLst>
          </p:cNvPr>
          <p:cNvSpPr/>
          <p:nvPr userDrawn="1"/>
        </p:nvSpPr>
        <p:spPr>
          <a:xfrm>
            <a:off x="152400" y="203211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Shape 271"/>
          <p:cNvSpPr/>
          <p:nvPr/>
        </p:nvSpPr>
        <p:spPr>
          <a:xfrm>
            <a:off x="152400" y="203211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>
              <a:defRPr sz="3600" b="0" i="0">
                <a:solidFill>
                  <a:schemeClr val="tx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460676" y="6393515"/>
            <a:ext cx="338924" cy="18288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‹#›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>
          <a:xfrm>
            <a:off x="2555081" y="6395720"/>
            <a:ext cx="4046220" cy="18288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1D2C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6742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71">
            <a:extLst>
              <a:ext uri="{FF2B5EF4-FFF2-40B4-BE49-F238E27FC236}">
                <a16:creationId xmlns:a16="http://schemas.microsoft.com/office/drawing/2014/main" id="{6D6A98C1-561E-314E-99DC-D9ED2330478D}"/>
              </a:ext>
            </a:extLst>
          </p:cNvPr>
          <p:cNvSpPr/>
          <p:nvPr userDrawn="1"/>
        </p:nvSpPr>
        <p:spPr>
          <a:xfrm>
            <a:off x="152400" y="203211"/>
            <a:ext cx="8839200" cy="64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Shape 271"/>
          <p:cNvSpPr/>
          <p:nvPr/>
        </p:nvSpPr>
        <p:spPr>
          <a:xfrm>
            <a:off x="152400" y="203211"/>
            <a:ext cx="8839200" cy="64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074" name="Picture 2" descr="C:\Users\Keyzmany\Dropbox\~DT Global\DTG Logo\DTG Logo\DTG Logo White\DTG_Logo_White_Screen_LR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728599"/>
            <a:ext cx="4114800" cy="140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99502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71">
            <a:extLst>
              <a:ext uri="{FF2B5EF4-FFF2-40B4-BE49-F238E27FC236}">
                <a16:creationId xmlns:a16="http://schemas.microsoft.com/office/drawing/2014/main" id="{94E13752-5A08-3540-B5BC-7E9F98484B4B}"/>
              </a:ext>
            </a:extLst>
          </p:cNvPr>
          <p:cNvSpPr/>
          <p:nvPr userDrawn="1"/>
        </p:nvSpPr>
        <p:spPr>
          <a:xfrm>
            <a:off x="152400" y="203211"/>
            <a:ext cx="8839200" cy="6476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Shape 271"/>
          <p:cNvSpPr/>
          <p:nvPr/>
        </p:nvSpPr>
        <p:spPr>
          <a:xfrm>
            <a:off x="152400" y="203211"/>
            <a:ext cx="8839200" cy="6476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Picture 2" descr="C:\Users\Keyzmany\Dropbox\~DT Global\DTG Logo\DTG Logo\DTG Logo White\DTG_Logo_White_Screen_LR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728599"/>
            <a:ext cx="4114800" cy="140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9113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71">
            <a:extLst>
              <a:ext uri="{FF2B5EF4-FFF2-40B4-BE49-F238E27FC236}">
                <a16:creationId xmlns:a16="http://schemas.microsoft.com/office/drawing/2014/main" id="{229AE9AB-9A3C-CD4A-B9FA-C169E40B9C2C}"/>
              </a:ext>
            </a:extLst>
          </p:cNvPr>
          <p:cNvSpPr/>
          <p:nvPr userDrawn="1"/>
        </p:nvSpPr>
        <p:spPr>
          <a:xfrm>
            <a:off x="152400" y="203211"/>
            <a:ext cx="8839200" cy="6476999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0345" t="-28628" r="1" b="-5643"/>
            </a:stretch>
          </a:blip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Picture 2" descr="C:\Users\Keyzmany\Dropbox\~DT Global\DTG Logo\DTG Logo\DTG Logo White\DTG_Logo_White_Screen_LRG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728599"/>
            <a:ext cx="4114800" cy="140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52538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271"/>
          <p:cNvSpPr/>
          <p:nvPr/>
        </p:nvSpPr>
        <p:spPr>
          <a:xfrm>
            <a:off x="152400" y="203207"/>
            <a:ext cx="8839200" cy="64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Shape 271">
            <a:extLst>
              <a:ext uri="{FF2B5EF4-FFF2-40B4-BE49-F238E27FC236}">
                <a16:creationId xmlns:a16="http://schemas.microsoft.com/office/drawing/2014/main" id="{6C3C6803-9C2E-444E-B804-93979671675F}"/>
              </a:ext>
            </a:extLst>
          </p:cNvPr>
          <p:cNvSpPr/>
          <p:nvPr userDrawn="1"/>
        </p:nvSpPr>
        <p:spPr>
          <a:xfrm>
            <a:off x="152400" y="203207"/>
            <a:ext cx="8839200" cy="64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43001"/>
            <a:ext cx="6858000" cy="2366963"/>
          </a:xfrm>
        </p:spPr>
        <p:txBody>
          <a:bodyPr anchor="b">
            <a:normAutofit/>
          </a:bodyPr>
          <a:lstStyle>
            <a:lvl1pPr algn="l">
              <a:defRPr sz="4800" b="0" i="0" baseline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602037"/>
            <a:ext cx="6858000" cy="1655763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Cambria" panose="02040503050406030204" pitchFamily="18" charset="0"/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en-US" dirty="0"/>
              <a:t>Presentation Subtitle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6375400"/>
            <a:ext cx="1851660" cy="18288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1" name="Picture 2" descr="C:\Users\Keyzmany\Dropbox\~DT Global\DTG Logo\DTG Logo\DTG Logo White\DTG_Logo_White_Screen_SM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76" y="429003"/>
            <a:ext cx="1463633" cy="51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53099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71">
            <a:extLst>
              <a:ext uri="{FF2B5EF4-FFF2-40B4-BE49-F238E27FC236}">
                <a16:creationId xmlns:a16="http://schemas.microsoft.com/office/drawing/2014/main" id="{D4BD5705-80AD-F94C-BF42-5E307A8A7FBA}"/>
              </a:ext>
            </a:extLst>
          </p:cNvPr>
          <p:cNvSpPr/>
          <p:nvPr userDrawn="1"/>
        </p:nvSpPr>
        <p:spPr>
          <a:xfrm>
            <a:off x="152400" y="203207"/>
            <a:ext cx="8839200" cy="6476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Shape 271"/>
          <p:cNvSpPr/>
          <p:nvPr/>
        </p:nvSpPr>
        <p:spPr>
          <a:xfrm>
            <a:off x="152400" y="203207"/>
            <a:ext cx="8839200" cy="6476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43001"/>
            <a:ext cx="6858000" cy="2366963"/>
          </a:xfrm>
        </p:spPr>
        <p:txBody>
          <a:bodyPr anchor="b">
            <a:normAutofit/>
          </a:bodyPr>
          <a:lstStyle>
            <a:lvl1pPr algn="l">
              <a:defRPr sz="4800" b="0" i="0" baseline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602037"/>
            <a:ext cx="6858000" cy="1655763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Cambria" panose="02040503050406030204" pitchFamily="18" charset="0"/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en-US" dirty="0"/>
              <a:t>Presentation Subtitle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6375400"/>
            <a:ext cx="1851660" cy="18288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1" name="Picture 2" descr="C:\Users\Keyzmany\Dropbox\~DT Global\DTG Logo\DTG Logo\DTG Logo White\DTG_Logo_White_Screen_SM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76" y="470615"/>
            <a:ext cx="1463633" cy="51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33948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271">
            <a:extLst>
              <a:ext uri="{FF2B5EF4-FFF2-40B4-BE49-F238E27FC236}">
                <a16:creationId xmlns:a16="http://schemas.microsoft.com/office/drawing/2014/main" id="{B3EF69A8-C780-524D-A737-F4D8FEBBFC30}"/>
              </a:ext>
            </a:extLst>
          </p:cNvPr>
          <p:cNvSpPr/>
          <p:nvPr userDrawn="1"/>
        </p:nvSpPr>
        <p:spPr>
          <a:xfrm>
            <a:off x="152400" y="203207"/>
            <a:ext cx="8839200" cy="6476999"/>
          </a:xfrm>
          <a:prstGeom prst="rect">
            <a:avLst/>
          </a:prstGeom>
          <a:blipFill dpi="0" rotWithShape="1"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24178"/>
            </a:stretch>
          </a:blip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000000"/>
              </a:solidFill>
            </a:endParaRPr>
          </a:p>
        </p:txBody>
      </p:sp>
      <p:sp>
        <p:nvSpPr>
          <p:cNvPr id="7" name="Shape 271">
            <a:extLst>
              <a:ext uri="{FF2B5EF4-FFF2-40B4-BE49-F238E27FC236}">
                <a16:creationId xmlns:a16="http://schemas.microsoft.com/office/drawing/2014/main" id="{D464C324-4AF1-3E43-B864-E60359473EF3}"/>
              </a:ext>
            </a:extLst>
          </p:cNvPr>
          <p:cNvSpPr/>
          <p:nvPr/>
        </p:nvSpPr>
        <p:spPr>
          <a:xfrm>
            <a:off x="152400" y="203207"/>
            <a:ext cx="8839200" cy="6476999"/>
          </a:xfrm>
          <a:prstGeom prst="rect">
            <a:avLst/>
          </a:prstGeom>
          <a:blipFill dpi="0" rotWithShape="1"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24178"/>
            </a:stretch>
          </a:blip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43001"/>
            <a:ext cx="6858000" cy="2366963"/>
          </a:xfrm>
        </p:spPr>
        <p:txBody>
          <a:bodyPr anchor="b">
            <a:normAutofit/>
          </a:bodyPr>
          <a:lstStyle>
            <a:lvl1pPr algn="l">
              <a:defRPr sz="4800" b="0" i="0" baseline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602037"/>
            <a:ext cx="6858000" cy="1655763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Cambria" panose="02040503050406030204" pitchFamily="18" charset="0"/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en-US" dirty="0"/>
              <a:t>Presentation Subtitle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6375400"/>
            <a:ext cx="1851660" cy="18288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1" name="Picture 2" descr="C:\Users\Keyzmany\Dropbox\~DT Global\DTG Logo\DTG Logo\DTG Logo White\DTG_Logo_White_Screen_SML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76" y="436115"/>
            <a:ext cx="1463633" cy="51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6934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271">
            <a:extLst>
              <a:ext uri="{FF2B5EF4-FFF2-40B4-BE49-F238E27FC236}">
                <a16:creationId xmlns:a16="http://schemas.microsoft.com/office/drawing/2014/main" id="{B3EF69A8-C780-524D-A737-F4D8FEBBFC30}"/>
              </a:ext>
            </a:extLst>
          </p:cNvPr>
          <p:cNvSpPr/>
          <p:nvPr userDrawn="1"/>
        </p:nvSpPr>
        <p:spPr>
          <a:xfrm>
            <a:off x="152400" y="203214"/>
            <a:ext cx="8839200" cy="6476999"/>
          </a:xfrm>
          <a:prstGeom prst="rect">
            <a:avLst/>
          </a:prstGeom>
          <a:blipFill dpi="0" rotWithShape="1"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24178"/>
            </a:stretch>
          </a:blip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000000"/>
              </a:solidFill>
            </a:endParaRPr>
          </a:p>
        </p:txBody>
      </p:sp>
      <p:sp>
        <p:nvSpPr>
          <p:cNvPr id="7" name="Shape 271">
            <a:extLst>
              <a:ext uri="{FF2B5EF4-FFF2-40B4-BE49-F238E27FC236}">
                <a16:creationId xmlns:a16="http://schemas.microsoft.com/office/drawing/2014/main" id="{D464C324-4AF1-3E43-B864-E60359473EF3}"/>
              </a:ext>
            </a:extLst>
          </p:cNvPr>
          <p:cNvSpPr/>
          <p:nvPr/>
        </p:nvSpPr>
        <p:spPr>
          <a:xfrm>
            <a:off x="152400" y="203214"/>
            <a:ext cx="8839200" cy="6476999"/>
          </a:xfrm>
          <a:prstGeom prst="rect">
            <a:avLst/>
          </a:prstGeom>
          <a:blipFill dpi="0" rotWithShape="1"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24178"/>
            </a:stretch>
          </a:blip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43001"/>
            <a:ext cx="6858000" cy="2366963"/>
          </a:xfrm>
        </p:spPr>
        <p:txBody>
          <a:bodyPr anchor="b">
            <a:normAutofit/>
          </a:bodyPr>
          <a:lstStyle>
            <a:lvl1pPr algn="l">
              <a:defRPr sz="4800" b="0" i="0" baseline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602037"/>
            <a:ext cx="6858000" cy="1655763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Cambria" panose="02040503050406030204" pitchFamily="18" charset="0"/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en-US" dirty="0"/>
              <a:t>Presentation Subtitle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6375400"/>
            <a:ext cx="1851660" cy="18288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1" name="Picture 2" descr="C:\Users\Keyzmany\Dropbox\~DT Global\DTG Logo\DTG Logo\DTG Logo White\DTG_Logo_White_Screen_SML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76" y="436115"/>
            <a:ext cx="1463633" cy="51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9590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271">
            <a:extLst>
              <a:ext uri="{FF2B5EF4-FFF2-40B4-BE49-F238E27FC236}">
                <a16:creationId xmlns:a16="http://schemas.microsoft.com/office/drawing/2014/main" id="{DD280113-D797-F744-A1FA-2079CA3FEDD4}"/>
              </a:ext>
            </a:extLst>
          </p:cNvPr>
          <p:cNvSpPr/>
          <p:nvPr userDrawn="1"/>
        </p:nvSpPr>
        <p:spPr>
          <a:xfrm>
            <a:off x="7010400" y="203207"/>
            <a:ext cx="1981200" cy="64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hape 271">
            <a:extLst>
              <a:ext uri="{FF2B5EF4-FFF2-40B4-BE49-F238E27FC236}">
                <a16:creationId xmlns:a16="http://schemas.microsoft.com/office/drawing/2014/main" id="{3833F306-99C1-874A-A493-F069F7D8ADB8}"/>
              </a:ext>
            </a:extLst>
          </p:cNvPr>
          <p:cNvSpPr/>
          <p:nvPr userDrawn="1"/>
        </p:nvSpPr>
        <p:spPr>
          <a:xfrm>
            <a:off x="152400" y="203207"/>
            <a:ext cx="67056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Shape 271"/>
          <p:cNvSpPr/>
          <p:nvPr/>
        </p:nvSpPr>
        <p:spPr>
          <a:xfrm>
            <a:off x="7010400" y="203207"/>
            <a:ext cx="1981200" cy="64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Shape 271"/>
          <p:cNvSpPr/>
          <p:nvPr/>
        </p:nvSpPr>
        <p:spPr>
          <a:xfrm>
            <a:off x="152400" y="203207"/>
            <a:ext cx="67056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43001"/>
            <a:ext cx="5562600" cy="2366963"/>
          </a:xfrm>
        </p:spPr>
        <p:txBody>
          <a:bodyPr anchor="b">
            <a:normAutofit/>
          </a:bodyPr>
          <a:lstStyle>
            <a:lvl1pPr algn="l">
              <a:defRPr sz="4000" b="0" i="0">
                <a:solidFill>
                  <a:schemeClr val="tx2"/>
                </a:solidFill>
                <a:latin typeface="Cambria" panose="020405030504060302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Divider Slide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602037"/>
            <a:ext cx="5562600" cy="1858963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en-US" dirty="0"/>
              <a:t>Subtitle Text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6382927"/>
            <a:ext cx="1851660" cy="18288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60676" y="6375400"/>
            <a:ext cx="338924" cy="182880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766"/>
            <a:fld id="{4755468B-C2BA-8B42-ABD6-597061763577}" type="slidenum">
              <a:rPr lang="en-US" smtClean="0">
                <a:solidFill>
                  <a:srgbClr val="FFFFFF"/>
                </a:solidFill>
              </a:rPr>
              <a:pPr defTabSz="685766"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4" name="Picture 2" descr="C:\Users\Keyzmany\Dropbox\~DT Global\DTG Logo\DTG Logo\DTG Logo White\DTG_Logo_White_Screen_SM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192" y="3225803"/>
            <a:ext cx="1463633" cy="51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3524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271"/>
          <p:cNvSpPr/>
          <p:nvPr/>
        </p:nvSpPr>
        <p:spPr>
          <a:xfrm>
            <a:off x="152400" y="203207"/>
            <a:ext cx="67056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hape 271">
            <a:extLst>
              <a:ext uri="{FF2B5EF4-FFF2-40B4-BE49-F238E27FC236}">
                <a16:creationId xmlns:a16="http://schemas.microsoft.com/office/drawing/2014/main" id="{1205E8DD-4ABE-0041-A500-7AEC668ED4E6}"/>
              </a:ext>
            </a:extLst>
          </p:cNvPr>
          <p:cNvSpPr/>
          <p:nvPr userDrawn="1"/>
        </p:nvSpPr>
        <p:spPr>
          <a:xfrm>
            <a:off x="152400" y="203207"/>
            <a:ext cx="67056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2514600" y="9"/>
            <a:ext cx="6641784" cy="6853239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b="0" i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the icon to add an image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345293" y="1143001"/>
            <a:ext cx="1854991" cy="23791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0" i="0">
                <a:solidFill>
                  <a:schemeClr val="tx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Divider Slide Title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5284" y="3602037"/>
            <a:ext cx="1854992" cy="27862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Subtitle Text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240" y="6428073"/>
            <a:ext cx="338924" cy="18288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fld id="{4755468B-C2BA-8B42-ABD6-597061763577}" type="slidenum">
              <a:rPr lang="en-US" smtClean="0">
                <a:solidFill>
                  <a:srgbClr val="FFFFFF"/>
                </a:solidFill>
              </a:rPr>
              <a:pPr algn="r"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5" name="Picture 2" descr="C:\Users\Keyzmany\Dropbox\~DT Global\DTG Logo\DTG Logo\DTG Logo Master\DTG_Logo_Screen_SM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75" y="336143"/>
            <a:ext cx="1828800" cy="65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3110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71">
            <a:extLst>
              <a:ext uri="{FF2B5EF4-FFF2-40B4-BE49-F238E27FC236}">
                <a16:creationId xmlns:a16="http://schemas.microsoft.com/office/drawing/2014/main" id="{E82029D6-9B44-B54B-BB8B-1C3252B0210E}"/>
              </a:ext>
            </a:extLst>
          </p:cNvPr>
          <p:cNvSpPr/>
          <p:nvPr userDrawn="1"/>
        </p:nvSpPr>
        <p:spPr>
          <a:xfrm>
            <a:off x="152400" y="203207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Shape 271"/>
          <p:cNvSpPr/>
          <p:nvPr/>
        </p:nvSpPr>
        <p:spPr>
          <a:xfrm>
            <a:off x="152400" y="203207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 bIns="0">
            <a:normAutofit/>
          </a:bodyPr>
          <a:lstStyle>
            <a:lvl1pPr>
              <a:lnSpc>
                <a:spcPct val="100000"/>
              </a:lnSpc>
              <a:defRPr sz="16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>
              <a:lnSpc>
                <a:spcPct val="100000"/>
              </a:lnSpc>
              <a:spcBef>
                <a:spcPts val="300"/>
              </a:spcBef>
              <a:defRPr sz="16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66344">
              <a:lnSpc>
                <a:spcPct val="100000"/>
              </a:lnSpc>
              <a:spcBef>
                <a:spcPts val="300"/>
              </a:spcBef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51510" indent="-137160">
              <a:lnSpc>
                <a:spcPct val="100000"/>
              </a:lnSpc>
              <a:spcBef>
                <a:spcPts val="300"/>
              </a:spcBef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1"/>
          </p:nvPr>
        </p:nvSpPr>
        <p:spPr>
          <a:xfrm>
            <a:off x="8460676" y="6375400"/>
            <a:ext cx="338924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‹#›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555081" y="6377605"/>
            <a:ext cx="4046220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 anchor="b">
            <a:normAutofit/>
          </a:bodyPr>
          <a:lstStyle>
            <a:lvl1pPr>
              <a:defRPr sz="3600" b="0" i="0">
                <a:solidFill>
                  <a:schemeClr val="tx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Insert Title</a:t>
            </a:r>
          </a:p>
        </p:txBody>
      </p:sp>
    </p:spTree>
    <p:extLst>
      <p:ext uri="{BB962C8B-B14F-4D97-AF65-F5344CB8AC3E}">
        <p14:creationId xmlns:p14="http://schemas.microsoft.com/office/powerpoint/2010/main" val="30713446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271">
            <a:extLst>
              <a:ext uri="{FF2B5EF4-FFF2-40B4-BE49-F238E27FC236}">
                <a16:creationId xmlns:a16="http://schemas.microsoft.com/office/drawing/2014/main" id="{E8581353-B3FA-9449-A13A-6B533BB827F4}"/>
              </a:ext>
            </a:extLst>
          </p:cNvPr>
          <p:cNvSpPr/>
          <p:nvPr userDrawn="1"/>
        </p:nvSpPr>
        <p:spPr>
          <a:xfrm>
            <a:off x="152400" y="203207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Shape 271"/>
          <p:cNvSpPr/>
          <p:nvPr/>
        </p:nvSpPr>
        <p:spPr>
          <a:xfrm>
            <a:off x="152400" y="203207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b">
            <a:normAutofit/>
          </a:bodyPr>
          <a:lstStyle>
            <a:lvl1pPr>
              <a:defRPr sz="3600" b="0" i="0">
                <a:solidFill>
                  <a:schemeClr val="tx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Insert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155193"/>
            <a:ext cx="4057650" cy="4351339"/>
          </a:xfrm>
        </p:spPr>
        <p:txBody>
          <a:bodyPr tIns="0" bIns="0">
            <a:normAutofit/>
          </a:bodyPr>
          <a:lstStyle>
            <a:lvl1pPr>
              <a:defRPr sz="16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-137160">
              <a:spcBef>
                <a:spcPts val="300"/>
              </a:spcBef>
              <a:defRPr sz="16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66344" indent="-137160"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51450" indent="-137160"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88594" indent="-13716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3452" y="1155193"/>
            <a:ext cx="4056459" cy="4351339"/>
          </a:xfrm>
        </p:spPr>
        <p:txBody>
          <a:bodyPr tIns="0" bIns="0"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300"/>
              </a:spcBef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460676" y="6375400"/>
            <a:ext cx="338924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‹#›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555081" y="6377605"/>
            <a:ext cx="4046220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1D2C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554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271">
            <a:extLst>
              <a:ext uri="{FF2B5EF4-FFF2-40B4-BE49-F238E27FC236}">
                <a16:creationId xmlns:a16="http://schemas.microsoft.com/office/drawing/2014/main" id="{F2A44FE8-29DC-914A-B293-0E08A287BCCC}"/>
              </a:ext>
            </a:extLst>
          </p:cNvPr>
          <p:cNvSpPr/>
          <p:nvPr userDrawn="1"/>
        </p:nvSpPr>
        <p:spPr>
          <a:xfrm>
            <a:off x="152400" y="203207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Shape 271"/>
          <p:cNvSpPr/>
          <p:nvPr/>
        </p:nvSpPr>
        <p:spPr>
          <a:xfrm>
            <a:off x="152400" y="203207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876" y="1152144"/>
            <a:ext cx="4065270" cy="823912"/>
          </a:xfrm>
        </p:spPr>
        <p:txBody>
          <a:bodyPr anchor="b"/>
          <a:lstStyle>
            <a:lvl1pPr marL="0" indent="0">
              <a:buNone/>
              <a:defRPr sz="16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876" y="1966915"/>
            <a:ext cx="4065270" cy="3684588"/>
          </a:xfrm>
        </p:spPr>
        <p:txBody>
          <a:bodyPr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44650" y="1152144"/>
            <a:ext cx="4056459" cy="823912"/>
          </a:xfrm>
        </p:spPr>
        <p:txBody>
          <a:bodyPr anchor="b"/>
          <a:lstStyle>
            <a:lvl1pPr marL="0" indent="0">
              <a:buNone/>
              <a:defRPr sz="16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44650" y="1966915"/>
            <a:ext cx="4056459" cy="3684588"/>
          </a:xfrm>
        </p:spPr>
        <p:txBody>
          <a:bodyPr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46876" y="-4589"/>
            <a:ext cx="8452724" cy="1147589"/>
          </a:xfrm>
        </p:spPr>
        <p:txBody>
          <a:bodyPr anchor="b">
            <a:normAutofit/>
          </a:bodyPr>
          <a:lstStyle>
            <a:lvl1pPr>
              <a:defRPr sz="3600" b="0" i="0">
                <a:solidFill>
                  <a:schemeClr val="tx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>
          <a:xfrm>
            <a:off x="8460676" y="6375400"/>
            <a:ext cx="338924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‹#›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>
          <a:xfrm>
            <a:off x="2555081" y="6377605"/>
            <a:ext cx="4046220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1D2C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723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271">
            <a:extLst>
              <a:ext uri="{FF2B5EF4-FFF2-40B4-BE49-F238E27FC236}">
                <a16:creationId xmlns:a16="http://schemas.microsoft.com/office/drawing/2014/main" id="{FBC8FB09-64FB-2A49-9A5B-C2818C017DEA}"/>
              </a:ext>
            </a:extLst>
          </p:cNvPr>
          <p:cNvSpPr/>
          <p:nvPr userDrawn="1"/>
        </p:nvSpPr>
        <p:spPr>
          <a:xfrm>
            <a:off x="152400" y="203207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Shape 271"/>
          <p:cNvSpPr/>
          <p:nvPr/>
        </p:nvSpPr>
        <p:spPr>
          <a:xfrm>
            <a:off x="152400" y="203207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876" y="0"/>
            <a:ext cx="8452724" cy="1147589"/>
          </a:xfrm>
        </p:spPr>
        <p:txBody>
          <a:bodyPr anchor="b">
            <a:normAutofit/>
          </a:bodyPr>
          <a:lstStyle>
            <a:lvl1pPr>
              <a:defRPr sz="3600" b="0" i="0">
                <a:solidFill>
                  <a:schemeClr val="tx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460676" y="6393515"/>
            <a:ext cx="338924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‹#›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55081" y="6395720"/>
            <a:ext cx="4046220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346885" y="1147589"/>
            <a:ext cx="1857375" cy="5084763"/>
          </a:xfrm>
        </p:spPr>
        <p:txBody>
          <a:bodyPr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1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7"/>
          <p:cNvSpPr>
            <a:spLocks noGrp="1"/>
          </p:cNvSpPr>
          <p:nvPr>
            <p:ph sz="quarter" idx="13"/>
          </p:nvPr>
        </p:nvSpPr>
        <p:spPr>
          <a:xfrm>
            <a:off x="2541279" y="1147589"/>
            <a:ext cx="1857375" cy="5084763"/>
          </a:xfrm>
        </p:spPr>
        <p:txBody>
          <a:bodyPr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1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7"/>
          <p:cNvSpPr>
            <a:spLocks noGrp="1"/>
          </p:cNvSpPr>
          <p:nvPr>
            <p:ph sz="quarter" idx="14"/>
          </p:nvPr>
        </p:nvSpPr>
        <p:spPr>
          <a:xfrm>
            <a:off x="4747269" y="1147589"/>
            <a:ext cx="1857375" cy="5084763"/>
          </a:xfrm>
        </p:spPr>
        <p:txBody>
          <a:bodyPr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1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7"/>
          <p:cNvSpPr>
            <a:spLocks noGrp="1"/>
          </p:cNvSpPr>
          <p:nvPr>
            <p:ph sz="quarter" idx="15"/>
          </p:nvPr>
        </p:nvSpPr>
        <p:spPr>
          <a:xfrm>
            <a:off x="6945639" y="1147589"/>
            <a:ext cx="1857375" cy="5084763"/>
          </a:xfrm>
        </p:spPr>
        <p:txBody>
          <a:bodyPr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1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2289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71">
            <a:extLst>
              <a:ext uri="{FF2B5EF4-FFF2-40B4-BE49-F238E27FC236}">
                <a16:creationId xmlns:a16="http://schemas.microsoft.com/office/drawing/2014/main" id="{97D2D7FA-7EB7-8C49-9559-8D3AEA3C9D31}"/>
              </a:ext>
            </a:extLst>
          </p:cNvPr>
          <p:cNvSpPr/>
          <p:nvPr userDrawn="1"/>
        </p:nvSpPr>
        <p:spPr>
          <a:xfrm>
            <a:off x="152400" y="203207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Shape 271"/>
          <p:cNvSpPr/>
          <p:nvPr/>
        </p:nvSpPr>
        <p:spPr>
          <a:xfrm>
            <a:off x="152400" y="203207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>
              <a:defRPr sz="3600" b="0" i="0">
                <a:solidFill>
                  <a:schemeClr val="tx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460676" y="6393515"/>
            <a:ext cx="338924" cy="18288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‹#›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>
          <a:xfrm>
            <a:off x="2555081" y="6395720"/>
            <a:ext cx="4046220" cy="18288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1D2C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39485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71">
            <a:extLst>
              <a:ext uri="{FF2B5EF4-FFF2-40B4-BE49-F238E27FC236}">
                <a16:creationId xmlns:a16="http://schemas.microsoft.com/office/drawing/2014/main" id="{6D6A98C1-561E-314E-99DC-D9ED2330478D}"/>
              </a:ext>
            </a:extLst>
          </p:cNvPr>
          <p:cNvSpPr/>
          <p:nvPr userDrawn="1"/>
        </p:nvSpPr>
        <p:spPr>
          <a:xfrm>
            <a:off x="152400" y="203207"/>
            <a:ext cx="8839200" cy="64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Shape 271"/>
          <p:cNvSpPr/>
          <p:nvPr/>
        </p:nvSpPr>
        <p:spPr>
          <a:xfrm>
            <a:off x="152400" y="203207"/>
            <a:ext cx="8839200" cy="64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074" name="Picture 2" descr="C:\Users\Keyzmany\Dropbox\~DT Global\DTG Logo\DTG Logo\DTG Logo White\DTG_Logo_White_Screen_LR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728595"/>
            <a:ext cx="4114800" cy="140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59037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71">
            <a:extLst>
              <a:ext uri="{FF2B5EF4-FFF2-40B4-BE49-F238E27FC236}">
                <a16:creationId xmlns:a16="http://schemas.microsoft.com/office/drawing/2014/main" id="{94E13752-5A08-3540-B5BC-7E9F98484B4B}"/>
              </a:ext>
            </a:extLst>
          </p:cNvPr>
          <p:cNvSpPr/>
          <p:nvPr userDrawn="1"/>
        </p:nvSpPr>
        <p:spPr>
          <a:xfrm>
            <a:off x="152400" y="203207"/>
            <a:ext cx="8839200" cy="6476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Shape 271"/>
          <p:cNvSpPr/>
          <p:nvPr/>
        </p:nvSpPr>
        <p:spPr>
          <a:xfrm>
            <a:off x="152400" y="203207"/>
            <a:ext cx="8839200" cy="6476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Picture 2" descr="C:\Users\Keyzmany\Dropbox\~DT Global\DTG Logo\DTG Logo\DTG Logo White\DTG_Logo_White_Screen_LR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728595"/>
            <a:ext cx="4114800" cy="140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38672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71">
            <a:extLst>
              <a:ext uri="{FF2B5EF4-FFF2-40B4-BE49-F238E27FC236}">
                <a16:creationId xmlns:a16="http://schemas.microsoft.com/office/drawing/2014/main" id="{229AE9AB-9A3C-CD4A-B9FA-C169E40B9C2C}"/>
              </a:ext>
            </a:extLst>
          </p:cNvPr>
          <p:cNvSpPr/>
          <p:nvPr userDrawn="1"/>
        </p:nvSpPr>
        <p:spPr>
          <a:xfrm>
            <a:off x="152400" y="203207"/>
            <a:ext cx="8839200" cy="6476999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0345" t="-28628" r="1" b="-5643"/>
            </a:stretch>
          </a:blip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Picture 2" descr="C:\Users\Keyzmany\Dropbox\~DT Global\DTG Logo\DTG Logo\DTG Logo White\DTG_Logo_White_Screen_LRG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728595"/>
            <a:ext cx="4114800" cy="140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320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271">
            <a:extLst>
              <a:ext uri="{FF2B5EF4-FFF2-40B4-BE49-F238E27FC236}">
                <a16:creationId xmlns:a16="http://schemas.microsoft.com/office/drawing/2014/main" id="{DD280113-D797-F744-A1FA-2079CA3FEDD4}"/>
              </a:ext>
            </a:extLst>
          </p:cNvPr>
          <p:cNvSpPr/>
          <p:nvPr userDrawn="1"/>
        </p:nvSpPr>
        <p:spPr>
          <a:xfrm>
            <a:off x="7010400" y="203214"/>
            <a:ext cx="1981200" cy="64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hape 271">
            <a:extLst>
              <a:ext uri="{FF2B5EF4-FFF2-40B4-BE49-F238E27FC236}">
                <a16:creationId xmlns:a16="http://schemas.microsoft.com/office/drawing/2014/main" id="{3833F306-99C1-874A-A493-F069F7D8ADB8}"/>
              </a:ext>
            </a:extLst>
          </p:cNvPr>
          <p:cNvSpPr/>
          <p:nvPr userDrawn="1"/>
        </p:nvSpPr>
        <p:spPr>
          <a:xfrm>
            <a:off x="152400" y="203214"/>
            <a:ext cx="67056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Shape 271"/>
          <p:cNvSpPr/>
          <p:nvPr/>
        </p:nvSpPr>
        <p:spPr>
          <a:xfrm>
            <a:off x="7010400" y="203214"/>
            <a:ext cx="1981200" cy="64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Shape 271"/>
          <p:cNvSpPr/>
          <p:nvPr/>
        </p:nvSpPr>
        <p:spPr>
          <a:xfrm>
            <a:off x="152400" y="203214"/>
            <a:ext cx="67056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43001"/>
            <a:ext cx="5562600" cy="2366963"/>
          </a:xfrm>
        </p:spPr>
        <p:txBody>
          <a:bodyPr anchor="b">
            <a:normAutofit/>
          </a:bodyPr>
          <a:lstStyle>
            <a:lvl1pPr algn="l">
              <a:defRPr sz="4000" b="0" i="0">
                <a:solidFill>
                  <a:schemeClr val="tx2"/>
                </a:solidFill>
                <a:latin typeface="Cambria" panose="020405030504060302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Divider Slide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602037"/>
            <a:ext cx="5562600" cy="1858963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en-US" dirty="0"/>
              <a:t>Subtitle Text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6382927"/>
            <a:ext cx="1851660" cy="18288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60676" y="6375400"/>
            <a:ext cx="338924" cy="182880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766"/>
            <a:fld id="{4755468B-C2BA-8B42-ABD6-597061763577}" type="slidenum">
              <a:rPr lang="en-US" smtClean="0">
                <a:solidFill>
                  <a:srgbClr val="FFFFFF"/>
                </a:solidFill>
              </a:rPr>
              <a:pPr defTabSz="685766"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4" name="Picture 2" descr="C:\Users\Keyzmany\Dropbox\~DT Global\DTG Logo\DTG Logo\DTG Logo White\DTG_Logo_White_Screen_SM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196" y="3225803"/>
            <a:ext cx="1463633" cy="51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117410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271"/>
          <p:cNvSpPr/>
          <p:nvPr/>
        </p:nvSpPr>
        <p:spPr>
          <a:xfrm>
            <a:off x="152400" y="203202"/>
            <a:ext cx="8839200" cy="64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Shape 271">
            <a:extLst>
              <a:ext uri="{FF2B5EF4-FFF2-40B4-BE49-F238E27FC236}">
                <a16:creationId xmlns:a16="http://schemas.microsoft.com/office/drawing/2014/main" id="{6C3C6803-9C2E-444E-B804-93979671675F}"/>
              </a:ext>
            </a:extLst>
          </p:cNvPr>
          <p:cNvSpPr/>
          <p:nvPr userDrawn="1"/>
        </p:nvSpPr>
        <p:spPr>
          <a:xfrm>
            <a:off x="152400" y="203202"/>
            <a:ext cx="8839200" cy="64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43000"/>
            <a:ext cx="6858000" cy="2366963"/>
          </a:xfrm>
        </p:spPr>
        <p:txBody>
          <a:bodyPr anchor="b">
            <a:normAutofit/>
          </a:bodyPr>
          <a:lstStyle>
            <a:lvl1pPr algn="l">
              <a:defRPr sz="4800" b="0" i="0" baseline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602037"/>
            <a:ext cx="6858000" cy="1655763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Cambria" panose="02040503050406030204" pitchFamily="18" charset="0"/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en-US" dirty="0"/>
              <a:t>Presentation Subtitle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6375400"/>
            <a:ext cx="1851660" cy="18288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>
                <a:solidFill>
                  <a:srgbClr val="FFFFFF"/>
                </a:solidFill>
              </a:rPr>
              <a:t>Month, Day, Year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1" name="Picture 2" descr="C:\Users\Keyzmany\Dropbox\~DT Global\DTG Logo\DTG Logo\DTG Logo White\DTG_Logo_White_Screen_SM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70" y="429003"/>
            <a:ext cx="1463633" cy="51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59183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71">
            <a:extLst>
              <a:ext uri="{FF2B5EF4-FFF2-40B4-BE49-F238E27FC236}">
                <a16:creationId xmlns:a16="http://schemas.microsoft.com/office/drawing/2014/main" id="{D4BD5705-80AD-F94C-BF42-5E307A8A7FBA}"/>
              </a:ext>
            </a:extLst>
          </p:cNvPr>
          <p:cNvSpPr/>
          <p:nvPr userDrawn="1"/>
        </p:nvSpPr>
        <p:spPr>
          <a:xfrm>
            <a:off x="152400" y="203202"/>
            <a:ext cx="8839200" cy="6476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Shape 271"/>
          <p:cNvSpPr/>
          <p:nvPr/>
        </p:nvSpPr>
        <p:spPr>
          <a:xfrm>
            <a:off x="152400" y="203202"/>
            <a:ext cx="8839200" cy="6476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43000"/>
            <a:ext cx="6858000" cy="2366963"/>
          </a:xfrm>
        </p:spPr>
        <p:txBody>
          <a:bodyPr anchor="b">
            <a:normAutofit/>
          </a:bodyPr>
          <a:lstStyle>
            <a:lvl1pPr algn="l">
              <a:defRPr sz="4800" b="0" i="0" baseline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602037"/>
            <a:ext cx="6858000" cy="1655763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Cambria" panose="02040503050406030204" pitchFamily="18" charset="0"/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en-US" dirty="0"/>
              <a:t>Presentation Subtitle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6375400"/>
            <a:ext cx="1851660" cy="18288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>
                <a:solidFill>
                  <a:srgbClr val="FFFFFF"/>
                </a:solidFill>
              </a:rPr>
              <a:t>Month, Day, Year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1" name="Picture 2" descr="C:\Users\Keyzmany\Dropbox\~DT Global\DTG Logo\DTG Logo\DTG Logo White\DTG_Logo_White_Screen_SM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70" y="470613"/>
            <a:ext cx="1463633" cy="51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01436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271">
            <a:extLst>
              <a:ext uri="{FF2B5EF4-FFF2-40B4-BE49-F238E27FC236}">
                <a16:creationId xmlns:a16="http://schemas.microsoft.com/office/drawing/2014/main" id="{B3EF69A8-C780-524D-A737-F4D8FEBBFC30}"/>
              </a:ext>
            </a:extLst>
          </p:cNvPr>
          <p:cNvSpPr/>
          <p:nvPr userDrawn="1"/>
        </p:nvSpPr>
        <p:spPr>
          <a:xfrm>
            <a:off x="152400" y="203202"/>
            <a:ext cx="8839200" cy="6476999"/>
          </a:xfrm>
          <a:prstGeom prst="rect">
            <a:avLst/>
          </a:prstGeom>
          <a:blipFill dpi="0" rotWithShape="1"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24178"/>
            </a:stretch>
          </a:blip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000000"/>
              </a:solidFill>
            </a:endParaRPr>
          </a:p>
        </p:txBody>
      </p:sp>
      <p:sp>
        <p:nvSpPr>
          <p:cNvPr id="7" name="Shape 271">
            <a:extLst>
              <a:ext uri="{FF2B5EF4-FFF2-40B4-BE49-F238E27FC236}">
                <a16:creationId xmlns:a16="http://schemas.microsoft.com/office/drawing/2014/main" id="{D464C324-4AF1-3E43-B864-E60359473EF3}"/>
              </a:ext>
            </a:extLst>
          </p:cNvPr>
          <p:cNvSpPr/>
          <p:nvPr/>
        </p:nvSpPr>
        <p:spPr>
          <a:xfrm>
            <a:off x="152400" y="203202"/>
            <a:ext cx="8839200" cy="6476999"/>
          </a:xfrm>
          <a:prstGeom prst="rect">
            <a:avLst/>
          </a:prstGeom>
          <a:blipFill dpi="0" rotWithShape="1"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24178"/>
            </a:stretch>
          </a:blip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43000"/>
            <a:ext cx="6858000" cy="2366963"/>
          </a:xfrm>
        </p:spPr>
        <p:txBody>
          <a:bodyPr anchor="b">
            <a:normAutofit/>
          </a:bodyPr>
          <a:lstStyle>
            <a:lvl1pPr algn="l">
              <a:defRPr sz="4800" b="0" i="0" baseline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602037"/>
            <a:ext cx="6858000" cy="1655763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Cambria" panose="02040503050406030204" pitchFamily="18" charset="0"/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en-US" dirty="0"/>
              <a:t>Presentation Subtitle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6375400"/>
            <a:ext cx="1851660" cy="18288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>
                <a:solidFill>
                  <a:srgbClr val="FFFFFF"/>
                </a:solidFill>
              </a:rPr>
              <a:t>Month, Day, Year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1" name="Picture 2" descr="C:\Users\Keyzmany\Dropbox\~DT Global\DTG Logo\DTG Logo\DTG Logo White\DTG_Logo_White_Screen_SML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69" y="436114"/>
            <a:ext cx="1463633" cy="51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6641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271">
            <a:extLst>
              <a:ext uri="{FF2B5EF4-FFF2-40B4-BE49-F238E27FC236}">
                <a16:creationId xmlns:a16="http://schemas.microsoft.com/office/drawing/2014/main" id="{DD280113-D797-F744-A1FA-2079CA3FEDD4}"/>
              </a:ext>
            </a:extLst>
          </p:cNvPr>
          <p:cNvSpPr/>
          <p:nvPr userDrawn="1"/>
        </p:nvSpPr>
        <p:spPr>
          <a:xfrm>
            <a:off x="7010400" y="203202"/>
            <a:ext cx="1981200" cy="64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hape 271">
            <a:extLst>
              <a:ext uri="{FF2B5EF4-FFF2-40B4-BE49-F238E27FC236}">
                <a16:creationId xmlns:a16="http://schemas.microsoft.com/office/drawing/2014/main" id="{3833F306-99C1-874A-A493-F069F7D8ADB8}"/>
              </a:ext>
            </a:extLst>
          </p:cNvPr>
          <p:cNvSpPr/>
          <p:nvPr userDrawn="1"/>
        </p:nvSpPr>
        <p:spPr>
          <a:xfrm>
            <a:off x="152400" y="203202"/>
            <a:ext cx="67056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Shape 271"/>
          <p:cNvSpPr/>
          <p:nvPr/>
        </p:nvSpPr>
        <p:spPr>
          <a:xfrm>
            <a:off x="7010400" y="203202"/>
            <a:ext cx="1981200" cy="64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Shape 271"/>
          <p:cNvSpPr/>
          <p:nvPr/>
        </p:nvSpPr>
        <p:spPr>
          <a:xfrm>
            <a:off x="152400" y="203202"/>
            <a:ext cx="67056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43000"/>
            <a:ext cx="5562600" cy="2366963"/>
          </a:xfrm>
        </p:spPr>
        <p:txBody>
          <a:bodyPr anchor="b">
            <a:normAutofit/>
          </a:bodyPr>
          <a:lstStyle>
            <a:lvl1pPr algn="l">
              <a:defRPr sz="4000" b="0" i="0">
                <a:solidFill>
                  <a:schemeClr val="tx2"/>
                </a:solidFill>
                <a:latin typeface="Cambria" panose="020405030504060302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Divider Slide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602037"/>
            <a:ext cx="5562600" cy="1858963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en-US" dirty="0"/>
              <a:t>Subtitle Text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6382927"/>
            <a:ext cx="1851660" cy="18288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>
                <a:solidFill>
                  <a:srgbClr val="1D2C4C"/>
                </a:solidFill>
              </a:rPr>
              <a:t>Month, Day, Year</a:t>
            </a:r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60676" y="6375400"/>
            <a:ext cx="338924" cy="182880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766"/>
            <a:fld id="{4755468B-C2BA-8B42-ABD6-597061763577}" type="slidenum">
              <a:rPr lang="en-US" smtClean="0">
                <a:solidFill>
                  <a:srgbClr val="FFFFFF"/>
                </a:solidFill>
              </a:rPr>
              <a:pPr defTabSz="685766"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4" name="Picture 2" descr="C:\Users\Keyzmany\Dropbox\~DT Global\DTG Logo\DTG Logo\DTG Logo White\DTG_Logo_White_Screen_SM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184" y="3225801"/>
            <a:ext cx="1463633" cy="51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19562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271"/>
          <p:cNvSpPr/>
          <p:nvPr/>
        </p:nvSpPr>
        <p:spPr>
          <a:xfrm>
            <a:off x="152400" y="203202"/>
            <a:ext cx="67056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hape 271">
            <a:extLst>
              <a:ext uri="{FF2B5EF4-FFF2-40B4-BE49-F238E27FC236}">
                <a16:creationId xmlns:a16="http://schemas.microsoft.com/office/drawing/2014/main" id="{1205E8DD-4ABE-0041-A500-7AEC668ED4E6}"/>
              </a:ext>
            </a:extLst>
          </p:cNvPr>
          <p:cNvSpPr/>
          <p:nvPr userDrawn="1"/>
        </p:nvSpPr>
        <p:spPr>
          <a:xfrm>
            <a:off x="152400" y="203202"/>
            <a:ext cx="67056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2514600" y="3"/>
            <a:ext cx="6641784" cy="6853239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b="0" i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the icon to add an image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345285" y="1143000"/>
            <a:ext cx="1854991" cy="23791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0" i="0">
                <a:solidFill>
                  <a:schemeClr val="tx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Divider Slide Title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5284" y="3602037"/>
            <a:ext cx="1854992" cy="27862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Subtitle Text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240" y="6428073"/>
            <a:ext cx="338924" cy="18288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fld id="{4755468B-C2BA-8B42-ABD6-597061763577}" type="slidenum">
              <a:rPr lang="en-US" smtClean="0">
                <a:solidFill>
                  <a:srgbClr val="FFFFFF"/>
                </a:solidFill>
              </a:rPr>
              <a:pPr algn="r"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5" name="Picture 2" descr="C:\Users\Keyzmany\Dropbox\~DT Global\DTG Logo\DTG Logo\DTG Logo Master\DTG_Logo_Screen_SM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75" y="336138"/>
            <a:ext cx="1828800" cy="65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3663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71">
            <a:extLst>
              <a:ext uri="{FF2B5EF4-FFF2-40B4-BE49-F238E27FC236}">
                <a16:creationId xmlns:a16="http://schemas.microsoft.com/office/drawing/2014/main" id="{E82029D6-9B44-B54B-BB8B-1C3252B0210E}"/>
              </a:ext>
            </a:extLst>
          </p:cNvPr>
          <p:cNvSpPr/>
          <p:nvPr userDrawn="1"/>
        </p:nvSpPr>
        <p:spPr>
          <a:xfrm>
            <a:off x="152400" y="203202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Shape 271"/>
          <p:cNvSpPr/>
          <p:nvPr/>
        </p:nvSpPr>
        <p:spPr>
          <a:xfrm>
            <a:off x="152400" y="203202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 bIns="0">
            <a:normAutofit/>
          </a:bodyPr>
          <a:lstStyle>
            <a:lvl1pPr>
              <a:lnSpc>
                <a:spcPct val="100000"/>
              </a:lnSpc>
              <a:defRPr sz="16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>
              <a:lnSpc>
                <a:spcPct val="100000"/>
              </a:lnSpc>
              <a:spcBef>
                <a:spcPts val="300"/>
              </a:spcBef>
              <a:defRPr sz="16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66344">
              <a:lnSpc>
                <a:spcPct val="100000"/>
              </a:lnSpc>
              <a:spcBef>
                <a:spcPts val="300"/>
              </a:spcBef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51510" indent="-137160">
              <a:lnSpc>
                <a:spcPct val="100000"/>
              </a:lnSpc>
              <a:spcBef>
                <a:spcPts val="300"/>
              </a:spcBef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1"/>
          </p:nvPr>
        </p:nvSpPr>
        <p:spPr>
          <a:xfrm>
            <a:off x="8460676" y="6375400"/>
            <a:ext cx="338924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‹#›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555081" y="6377605"/>
            <a:ext cx="4046220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>
                <a:solidFill>
                  <a:srgbClr val="1D2C4C"/>
                </a:solidFill>
              </a:rPr>
              <a:t>Presentation Title</a:t>
            </a:r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 anchor="b">
            <a:normAutofit/>
          </a:bodyPr>
          <a:lstStyle>
            <a:lvl1pPr>
              <a:defRPr sz="3600" b="0" i="0">
                <a:solidFill>
                  <a:schemeClr val="tx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Insert Title</a:t>
            </a:r>
          </a:p>
        </p:txBody>
      </p:sp>
    </p:spTree>
    <p:extLst>
      <p:ext uri="{BB962C8B-B14F-4D97-AF65-F5344CB8AC3E}">
        <p14:creationId xmlns:p14="http://schemas.microsoft.com/office/powerpoint/2010/main" val="17842025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271">
            <a:extLst>
              <a:ext uri="{FF2B5EF4-FFF2-40B4-BE49-F238E27FC236}">
                <a16:creationId xmlns:a16="http://schemas.microsoft.com/office/drawing/2014/main" id="{E8581353-B3FA-9449-A13A-6B533BB827F4}"/>
              </a:ext>
            </a:extLst>
          </p:cNvPr>
          <p:cNvSpPr/>
          <p:nvPr userDrawn="1"/>
        </p:nvSpPr>
        <p:spPr>
          <a:xfrm>
            <a:off x="152400" y="203202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Shape 271"/>
          <p:cNvSpPr/>
          <p:nvPr/>
        </p:nvSpPr>
        <p:spPr>
          <a:xfrm>
            <a:off x="152400" y="203202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b">
            <a:normAutofit/>
          </a:bodyPr>
          <a:lstStyle>
            <a:lvl1pPr>
              <a:defRPr sz="3600" b="0" i="0">
                <a:solidFill>
                  <a:schemeClr val="tx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Insert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155193"/>
            <a:ext cx="4057650" cy="4351339"/>
          </a:xfrm>
        </p:spPr>
        <p:txBody>
          <a:bodyPr tIns="0" bIns="0">
            <a:normAutofit/>
          </a:bodyPr>
          <a:lstStyle>
            <a:lvl1pPr>
              <a:defRPr sz="16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-137160">
              <a:spcBef>
                <a:spcPts val="300"/>
              </a:spcBef>
              <a:defRPr sz="16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66344" indent="-137160"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51450" indent="-137160"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88594" indent="-13716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3451" y="1155193"/>
            <a:ext cx="4056459" cy="4351339"/>
          </a:xfrm>
        </p:spPr>
        <p:txBody>
          <a:bodyPr tIns="0" bIns="0"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300"/>
              </a:spcBef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460676" y="6375400"/>
            <a:ext cx="338924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‹#›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555081" y="6377605"/>
            <a:ext cx="4046220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>
                <a:solidFill>
                  <a:srgbClr val="1D2C4C"/>
                </a:solidFill>
              </a:rPr>
              <a:t>Presentation Title</a:t>
            </a:r>
            <a:endParaRPr lang="en-US" dirty="0">
              <a:solidFill>
                <a:srgbClr val="1D2C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5264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271">
            <a:extLst>
              <a:ext uri="{FF2B5EF4-FFF2-40B4-BE49-F238E27FC236}">
                <a16:creationId xmlns:a16="http://schemas.microsoft.com/office/drawing/2014/main" id="{F2A44FE8-29DC-914A-B293-0E08A287BCCC}"/>
              </a:ext>
            </a:extLst>
          </p:cNvPr>
          <p:cNvSpPr/>
          <p:nvPr userDrawn="1"/>
        </p:nvSpPr>
        <p:spPr>
          <a:xfrm>
            <a:off x="152400" y="203202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Shape 271"/>
          <p:cNvSpPr/>
          <p:nvPr/>
        </p:nvSpPr>
        <p:spPr>
          <a:xfrm>
            <a:off x="152400" y="203202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876" y="1152144"/>
            <a:ext cx="4065270" cy="823912"/>
          </a:xfrm>
        </p:spPr>
        <p:txBody>
          <a:bodyPr anchor="b"/>
          <a:lstStyle>
            <a:lvl1pPr marL="0" indent="0">
              <a:buNone/>
              <a:defRPr sz="16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876" y="1966913"/>
            <a:ext cx="4065270" cy="3684588"/>
          </a:xfrm>
        </p:spPr>
        <p:txBody>
          <a:bodyPr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44642" y="1152144"/>
            <a:ext cx="4056459" cy="823912"/>
          </a:xfrm>
        </p:spPr>
        <p:txBody>
          <a:bodyPr anchor="b"/>
          <a:lstStyle>
            <a:lvl1pPr marL="0" indent="0">
              <a:buNone/>
              <a:defRPr sz="16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44642" y="1966913"/>
            <a:ext cx="4056459" cy="3684588"/>
          </a:xfrm>
        </p:spPr>
        <p:txBody>
          <a:bodyPr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46876" y="-4589"/>
            <a:ext cx="8452724" cy="1147589"/>
          </a:xfrm>
        </p:spPr>
        <p:txBody>
          <a:bodyPr anchor="b">
            <a:normAutofit/>
          </a:bodyPr>
          <a:lstStyle>
            <a:lvl1pPr>
              <a:defRPr sz="3600" b="0" i="0">
                <a:solidFill>
                  <a:schemeClr val="tx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>
          <a:xfrm>
            <a:off x="8460676" y="6375400"/>
            <a:ext cx="338924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‹#›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>
          <a:xfrm>
            <a:off x="2555081" y="6377605"/>
            <a:ext cx="4046220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>
                <a:solidFill>
                  <a:srgbClr val="1D2C4C"/>
                </a:solidFill>
              </a:rPr>
              <a:t>Presentation Title</a:t>
            </a:r>
            <a:endParaRPr lang="en-US" dirty="0">
              <a:solidFill>
                <a:srgbClr val="1D2C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71314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271">
            <a:extLst>
              <a:ext uri="{FF2B5EF4-FFF2-40B4-BE49-F238E27FC236}">
                <a16:creationId xmlns:a16="http://schemas.microsoft.com/office/drawing/2014/main" id="{FBC8FB09-64FB-2A49-9A5B-C2818C017DEA}"/>
              </a:ext>
            </a:extLst>
          </p:cNvPr>
          <p:cNvSpPr/>
          <p:nvPr userDrawn="1"/>
        </p:nvSpPr>
        <p:spPr>
          <a:xfrm>
            <a:off x="152400" y="203202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Shape 271"/>
          <p:cNvSpPr/>
          <p:nvPr/>
        </p:nvSpPr>
        <p:spPr>
          <a:xfrm>
            <a:off x="152400" y="203202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876" y="0"/>
            <a:ext cx="8452724" cy="1147589"/>
          </a:xfrm>
        </p:spPr>
        <p:txBody>
          <a:bodyPr anchor="b">
            <a:normAutofit/>
          </a:bodyPr>
          <a:lstStyle>
            <a:lvl1pPr>
              <a:defRPr sz="3600" b="0" i="0">
                <a:solidFill>
                  <a:schemeClr val="tx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460676" y="6393515"/>
            <a:ext cx="338924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‹#›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55081" y="6395720"/>
            <a:ext cx="4046220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>
                <a:solidFill>
                  <a:srgbClr val="1D2C4C"/>
                </a:solidFill>
              </a:rPr>
              <a:t>Presentation Title</a:t>
            </a:r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346877" y="1147589"/>
            <a:ext cx="1857375" cy="5084763"/>
          </a:xfrm>
        </p:spPr>
        <p:txBody>
          <a:bodyPr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1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7"/>
          <p:cNvSpPr>
            <a:spLocks noGrp="1"/>
          </p:cNvSpPr>
          <p:nvPr>
            <p:ph sz="quarter" idx="13"/>
          </p:nvPr>
        </p:nvSpPr>
        <p:spPr>
          <a:xfrm>
            <a:off x="2541271" y="1147589"/>
            <a:ext cx="1857375" cy="5084763"/>
          </a:xfrm>
        </p:spPr>
        <p:txBody>
          <a:bodyPr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1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7"/>
          <p:cNvSpPr>
            <a:spLocks noGrp="1"/>
          </p:cNvSpPr>
          <p:nvPr>
            <p:ph sz="quarter" idx="14"/>
          </p:nvPr>
        </p:nvSpPr>
        <p:spPr>
          <a:xfrm>
            <a:off x="4747261" y="1147589"/>
            <a:ext cx="1857375" cy="5084763"/>
          </a:xfrm>
        </p:spPr>
        <p:txBody>
          <a:bodyPr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1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7"/>
          <p:cNvSpPr>
            <a:spLocks noGrp="1"/>
          </p:cNvSpPr>
          <p:nvPr>
            <p:ph sz="quarter" idx="15"/>
          </p:nvPr>
        </p:nvSpPr>
        <p:spPr>
          <a:xfrm>
            <a:off x="6945631" y="1147589"/>
            <a:ext cx="1857375" cy="5084763"/>
          </a:xfrm>
        </p:spPr>
        <p:txBody>
          <a:bodyPr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1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579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271"/>
          <p:cNvSpPr/>
          <p:nvPr/>
        </p:nvSpPr>
        <p:spPr>
          <a:xfrm>
            <a:off x="152400" y="203214"/>
            <a:ext cx="67056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Shape 271">
            <a:extLst>
              <a:ext uri="{FF2B5EF4-FFF2-40B4-BE49-F238E27FC236}">
                <a16:creationId xmlns:a16="http://schemas.microsoft.com/office/drawing/2014/main" id="{1205E8DD-4ABE-0041-A500-7AEC668ED4E6}"/>
              </a:ext>
            </a:extLst>
          </p:cNvPr>
          <p:cNvSpPr/>
          <p:nvPr userDrawn="1"/>
        </p:nvSpPr>
        <p:spPr>
          <a:xfrm>
            <a:off x="152400" y="203214"/>
            <a:ext cx="67056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2514600" y="15"/>
            <a:ext cx="6641784" cy="6853239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b="0" i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the icon to add an image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345303" y="1143001"/>
            <a:ext cx="1854991" cy="23791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0" i="0">
                <a:solidFill>
                  <a:schemeClr val="tx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Divider Slide Title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5284" y="3602037"/>
            <a:ext cx="1854992" cy="27862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Subtitle Text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240" y="6428073"/>
            <a:ext cx="338924" cy="18288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fld id="{4755468B-C2BA-8B42-ABD6-597061763577}" type="slidenum">
              <a:rPr lang="en-US" smtClean="0">
                <a:solidFill>
                  <a:srgbClr val="FFFFFF"/>
                </a:solidFill>
              </a:rPr>
              <a:pPr algn="r"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5" name="Picture 2" descr="C:\Users\Keyzmany\Dropbox\~DT Global\DTG Logo\DTG Logo\DTG Logo Master\DTG_Logo_Screen_SM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75" y="336150"/>
            <a:ext cx="1828800" cy="65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87467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71">
            <a:extLst>
              <a:ext uri="{FF2B5EF4-FFF2-40B4-BE49-F238E27FC236}">
                <a16:creationId xmlns:a16="http://schemas.microsoft.com/office/drawing/2014/main" id="{97D2D7FA-7EB7-8C49-9559-8D3AEA3C9D31}"/>
              </a:ext>
            </a:extLst>
          </p:cNvPr>
          <p:cNvSpPr/>
          <p:nvPr userDrawn="1"/>
        </p:nvSpPr>
        <p:spPr>
          <a:xfrm>
            <a:off x="152400" y="203202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Shape 271"/>
          <p:cNvSpPr/>
          <p:nvPr/>
        </p:nvSpPr>
        <p:spPr>
          <a:xfrm>
            <a:off x="152400" y="203202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>
              <a:defRPr sz="3600" b="0" i="0">
                <a:solidFill>
                  <a:schemeClr val="tx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460676" y="6393515"/>
            <a:ext cx="338924" cy="18288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‹#›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>
          <a:xfrm>
            <a:off x="2555081" y="6395720"/>
            <a:ext cx="4046220" cy="18288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rgbClr val="1D2C4C"/>
                </a:solidFill>
              </a:rPr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99326789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71">
            <a:extLst>
              <a:ext uri="{FF2B5EF4-FFF2-40B4-BE49-F238E27FC236}">
                <a16:creationId xmlns:a16="http://schemas.microsoft.com/office/drawing/2014/main" id="{6D6A98C1-561E-314E-99DC-D9ED2330478D}"/>
              </a:ext>
            </a:extLst>
          </p:cNvPr>
          <p:cNvSpPr/>
          <p:nvPr userDrawn="1"/>
        </p:nvSpPr>
        <p:spPr>
          <a:xfrm>
            <a:off x="152400" y="203202"/>
            <a:ext cx="8839200" cy="64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Shape 271"/>
          <p:cNvSpPr/>
          <p:nvPr/>
        </p:nvSpPr>
        <p:spPr>
          <a:xfrm>
            <a:off x="152400" y="203202"/>
            <a:ext cx="8839200" cy="64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074" name="Picture 2" descr="C:\Users\Keyzmany\Dropbox\~DT Global\DTG Logo\DTG Logo\DTG Logo White\DTG_Logo_White_Screen_LR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728590"/>
            <a:ext cx="4114800" cy="140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285224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71">
            <a:extLst>
              <a:ext uri="{FF2B5EF4-FFF2-40B4-BE49-F238E27FC236}">
                <a16:creationId xmlns:a16="http://schemas.microsoft.com/office/drawing/2014/main" id="{94E13752-5A08-3540-B5BC-7E9F98484B4B}"/>
              </a:ext>
            </a:extLst>
          </p:cNvPr>
          <p:cNvSpPr/>
          <p:nvPr userDrawn="1"/>
        </p:nvSpPr>
        <p:spPr>
          <a:xfrm>
            <a:off x="152400" y="203202"/>
            <a:ext cx="8839200" cy="6476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Shape 271"/>
          <p:cNvSpPr/>
          <p:nvPr/>
        </p:nvSpPr>
        <p:spPr>
          <a:xfrm>
            <a:off x="152400" y="203202"/>
            <a:ext cx="8839200" cy="6476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Picture 2" descr="C:\Users\Keyzmany\Dropbox\~DT Global\DTG Logo\DTG Logo\DTG Logo White\DTG_Logo_White_Screen_LR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728590"/>
            <a:ext cx="4114800" cy="140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93999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71">
            <a:extLst>
              <a:ext uri="{FF2B5EF4-FFF2-40B4-BE49-F238E27FC236}">
                <a16:creationId xmlns:a16="http://schemas.microsoft.com/office/drawing/2014/main" id="{229AE9AB-9A3C-CD4A-B9FA-C169E40B9C2C}"/>
              </a:ext>
            </a:extLst>
          </p:cNvPr>
          <p:cNvSpPr/>
          <p:nvPr userDrawn="1"/>
        </p:nvSpPr>
        <p:spPr>
          <a:xfrm>
            <a:off x="152400" y="203202"/>
            <a:ext cx="8839200" cy="6476999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0345" t="-28628" r="1" b="-5643"/>
            </a:stretch>
          </a:blip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Picture 2" descr="C:\Users\Keyzmany\Dropbox\~DT Global\DTG Logo\DTG Logo\DTG Logo White\DTG_Logo_White_Screen_LRG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728590"/>
            <a:ext cx="4114800" cy="140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186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71">
            <a:extLst>
              <a:ext uri="{FF2B5EF4-FFF2-40B4-BE49-F238E27FC236}">
                <a16:creationId xmlns:a16="http://schemas.microsoft.com/office/drawing/2014/main" id="{E82029D6-9B44-B54B-BB8B-1C3252B0210E}"/>
              </a:ext>
            </a:extLst>
          </p:cNvPr>
          <p:cNvSpPr/>
          <p:nvPr userDrawn="1"/>
        </p:nvSpPr>
        <p:spPr>
          <a:xfrm>
            <a:off x="152400" y="203214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Shape 271"/>
          <p:cNvSpPr/>
          <p:nvPr/>
        </p:nvSpPr>
        <p:spPr>
          <a:xfrm>
            <a:off x="152400" y="203214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 bIns="0">
            <a:normAutofit/>
          </a:bodyPr>
          <a:lstStyle>
            <a:lvl1pPr>
              <a:lnSpc>
                <a:spcPct val="100000"/>
              </a:lnSpc>
              <a:defRPr sz="16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>
              <a:lnSpc>
                <a:spcPct val="100000"/>
              </a:lnSpc>
              <a:spcBef>
                <a:spcPts val="300"/>
              </a:spcBef>
              <a:defRPr sz="16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66344">
              <a:lnSpc>
                <a:spcPct val="100000"/>
              </a:lnSpc>
              <a:spcBef>
                <a:spcPts val="300"/>
              </a:spcBef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51510" indent="-137160">
              <a:lnSpc>
                <a:spcPct val="100000"/>
              </a:lnSpc>
              <a:spcBef>
                <a:spcPts val="300"/>
              </a:spcBef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1"/>
          </p:nvPr>
        </p:nvSpPr>
        <p:spPr>
          <a:xfrm>
            <a:off x="8460676" y="6375400"/>
            <a:ext cx="338924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‹#›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555081" y="6377605"/>
            <a:ext cx="4046220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 anchor="b">
            <a:normAutofit/>
          </a:bodyPr>
          <a:lstStyle>
            <a:lvl1pPr>
              <a:defRPr sz="3600" b="0" i="0">
                <a:solidFill>
                  <a:schemeClr val="tx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Insert Title</a:t>
            </a:r>
          </a:p>
        </p:txBody>
      </p:sp>
    </p:spTree>
    <p:extLst>
      <p:ext uri="{BB962C8B-B14F-4D97-AF65-F5344CB8AC3E}">
        <p14:creationId xmlns:p14="http://schemas.microsoft.com/office/powerpoint/2010/main" val="1463409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271">
            <a:extLst>
              <a:ext uri="{FF2B5EF4-FFF2-40B4-BE49-F238E27FC236}">
                <a16:creationId xmlns:a16="http://schemas.microsoft.com/office/drawing/2014/main" id="{E8581353-B3FA-9449-A13A-6B533BB827F4}"/>
              </a:ext>
            </a:extLst>
          </p:cNvPr>
          <p:cNvSpPr/>
          <p:nvPr userDrawn="1"/>
        </p:nvSpPr>
        <p:spPr>
          <a:xfrm>
            <a:off x="152400" y="203214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Shape 271"/>
          <p:cNvSpPr/>
          <p:nvPr/>
        </p:nvSpPr>
        <p:spPr>
          <a:xfrm>
            <a:off x="152400" y="203214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b">
            <a:normAutofit/>
          </a:bodyPr>
          <a:lstStyle>
            <a:lvl1pPr>
              <a:defRPr sz="3600" b="0" i="0">
                <a:solidFill>
                  <a:schemeClr val="tx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 dirty="0"/>
              <a:t>Insert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155193"/>
            <a:ext cx="4057650" cy="4351339"/>
          </a:xfrm>
        </p:spPr>
        <p:txBody>
          <a:bodyPr tIns="0" bIns="0">
            <a:normAutofit/>
          </a:bodyPr>
          <a:lstStyle>
            <a:lvl1pPr>
              <a:defRPr sz="16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-137160">
              <a:spcBef>
                <a:spcPts val="300"/>
              </a:spcBef>
              <a:defRPr sz="16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66344" indent="-137160"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51450" indent="-137160"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88594" indent="-13716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3452" y="1155193"/>
            <a:ext cx="4056459" cy="4351339"/>
          </a:xfrm>
        </p:spPr>
        <p:txBody>
          <a:bodyPr tIns="0" bIns="0"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300"/>
              </a:spcBef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460676" y="6375400"/>
            <a:ext cx="338924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‹#›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555081" y="6377605"/>
            <a:ext cx="4046220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1D2C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934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271">
            <a:extLst>
              <a:ext uri="{FF2B5EF4-FFF2-40B4-BE49-F238E27FC236}">
                <a16:creationId xmlns:a16="http://schemas.microsoft.com/office/drawing/2014/main" id="{F2A44FE8-29DC-914A-B293-0E08A287BCCC}"/>
              </a:ext>
            </a:extLst>
          </p:cNvPr>
          <p:cNvSpPr/>
          <p:nvPr userDrawn="1"/>
        </p:nvSpPr>
        <p:spPr>
          <a:xfrm>
            <a:off x="152400" y="203214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Shape 271"/>
          <p:cNvSpPr/>
          <p:nvPr/>
        </p:nvSpPr>
        <p:spPr>
          <a:xfrm>
            <a:off x="152400" y="203214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876" y="1152144"/>
            <a:ext cx="4065270" cy="823912"/>
          </a:xfrm>
        </p:spPr>
        <p:txBody>
          <a:bodyPr anchor="b"/>
          <a:lstStyle>
            <a:lvl1pPr marL="0" indent="0">
              <a:buNone/>
              <a:defRPr sz="16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876" y="1966915"/>
            <a:ext cx="4065270" cy="3684588"/>
          </a:xfrm>
        </p:spPr>
        <p:txBody>
          <a:bodyPr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44660" y="1152144"/>
            <a:ext cx="4056459" cy="823912"/>
          </a:xfrm>
        </p:spPr>
        <p:txBody>
          <a:bodyPr anchor="b"/>
          <a:lstStyle>
            <a:lvl1pPr marL="0" indent="0">
              <a:buNone/>
              <a:defRPr sz="16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44660" y="1966915"/>
            <a:ext cx="4056459" cy="3684588"/>
          </a:xfrm>
        </p:spPr>
        <p:txBody>
          <a:bodyPr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46876" y="-4589"/>
            <a:ext cx="8452724" cy="1147589"/>
          </a:xfrm>
        </p:spPr>
        <p:txBody>
          <a:bodyPr anchor="b">
            <a:normAutofit/>
          </a:bodyPr>
          <a:lstStyle>
            <a:lvl1pPr>
              <a:defRPr sz="3600" b="0" i="0">
                <a:solidFill>
                  <a:schemeClr val="tx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>
          <a:xfrm>
            <a:off x="8460676" y="6375400"/>
            <a:ext cx="338924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‹#›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>
          <a:xfrm>
            <a:off x="2555081" y="6377605"/>
            <a:ext cx="4046220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1D2C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851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271">
            <a:extLst>
              <a:ext uri="{FF2B5EF4-FFF2-40B4-BE49-F238E27FC236}">
                <a16:creationId xmlns:a16="http://schemas.microsoft.com/office/drawing/2014/main" id="{FBC8FB09-64FB-2A49-9A5B-C2818C017DEA}"/>
              </a:ext>
            </a:extLst>
          </p:cNvPr>
          <p:cNvSpPr/>
          <p:nvPr userDrawn="1"/>
        </p:nvSpPr>
        <p:spPr>
          <a:xfrm>
            <a:off x="152400" y="203214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Shape 271"/>
          <p:cNvSpPr/>
          <p:nvPr/>
        </p:nvSpPr>
        <p:spPr>
          <a:xfrm>
            <a:off x="152400" y="203214"/>
            <a:ext cx="8839200" cy="64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0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876" y="0"/>
            <a:ext cx="8452724" cy="1147589"/>
          </a:xfrm>
        </p:spPr>
        <p:txBody>
          <a:bodyPr anchor="b">
            <a:normAutofit/>
          </a:bodyPr>
          <a:lstStyle>
            <a:lvl1pPr>
              <a:defRPr sz="3600" b="0" i="0">
                <a:solidFill>
                  <a:schemeClr val="tx2"/>
                </a:solidFill>
                <a:latin typeface="Cambria" panose="020405030504060302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460676" y="6393515"/>
            <a:ext cx="338924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‹#›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55081" y="6395720"/>
            <a:ext cx="4046220" cy="182880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346890" y="1147589"/>
            <a:ext cx="1857375" cy="5084763"/>
          </a:xfrm>
        </p:spPr>
        <p:txBody>
          <a:bodyPr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1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7"/>
          <p:cNvSpPr>
            <a:spLocks noGrp="1"/>
          </p:cNvSpPr>
          <p:nvPr>
            <p:ph sz="quarter" idx="13"/>
          </p:nvPr>
        </p:nvSpPr>
        <p:spPr>
          <a:xfrm>
            <a:off x="2541280" y="1147589"/>
            <a:ext cx="1857375" cy="5084763"/>
          </a:xfrm>
        </p:spPr>
        <p:txBody>
          <a:bodyPr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1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7"/>
          <p:cNvSpPr>
            <a:spLocks noGrp="1"/>
          </p:cNvSpPr>
          <p:nvPr>
            <p:ph sz="quarter" idx="14"/>
          </p:nvPr>
        </p:nvSpPr>
        <p:spPr>
          <a:xfrm>
            <a:off x="4747269" y="1147589"/>
            <a:ext cx="1857375" cy="5084763"/>
          </a:xfrm>
        </p:spPr>
        <p:txBody>
          <a:bodyPr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1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7"/>
          <p:cNvSpPr>
            <a:spLocks noGrp="1"/>
          </p:cNvSpPr>
          <p:nvPr>
            <p:ph sz="quarter" idx="15"/>
          </p:nvPr>
        </p:nvSpPr>
        <p:spPr>
          <a:xfrm>
            <a:off x="6945649" y="1147589"/>
            <a:ext cx="1857375" cy="5084763"/>
          </a:xfrm>
        </p:spPr>
        <p:txBody>
          <a:bodyPr>
            <a:normAutofit/>
          </a:bodyPr>
          <a:lstStyle>
            <a:lvl1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1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711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6876" y="-4589"/>
            <a:ext cx="8452724" cy="1147589"/>
          </a:xfrm>
          <a:prstGeom prst="rect">
            <a:avLst/>
          </a:prstGeom>
        </p:spPr>
        <p:txBody>
          <a:bodyPr vert="horz" lIns="0" tIns="34290" rIns="0" bIns="3429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876" y="1148420"/>
            <a:ext cx="8452724" cy="501999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60676" y="6428073"/>
            <a:ext cx="338924" cy="18288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 b="0" i="0"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766"/>
            <a:fld id="{4755468B-C2BA-8B42-ABD6-597061763577}" type="slidenum">
              <a:rPr lang="en-US" smtClean="0">
                <a:solidFill>
                  <a:srgbClr val="1D2C4C"/>
                </a:solidFill>
              </a:rPr>
              <a:pPr defTabSz="685766"/>
              <a:t>‹#›</a:t>
            </a:fld>
            <a:endParaRPr lang="en-US" dirty="0">
              <a:solidFill>
                <a:srgbClr val="1D2C4C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 rot="16200000" flipH="1">
            <a:off x="83910" y="-372455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-604181" y="683364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-604181" y="1148420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-520785" y="6179987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-604181" y="6584189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-604181" y="3384233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 58"/>
          <p:cNvGrpSpPr/>
          <p:nvPr/>
        </p:nvGrpSpPr>
        <p:grpSpPr>
          <a:xfrm>
            <a:off x="2198373" y="-632849"/>
            <a:ext cx="341375" cy="520785"/>
            <a:chOff x="1780034" y="-474638"/>
            <a:chExt cx="341375" cy="390589"/>
          </a:xfrm>
        </p:grpSpPr>
        <p:cxnSp>
          <p:nvCxnSpPr>
            <p:cNvPr id="72" name="Straight Connector 71"/>
            <p:cNvCxnSpPr/>
            <p:nvPr/>
          </p:nvCxnSpPr>
          <p:spPr>
            <a:xfrm rot="16200000" flipH="1">
              <a:off x="1584739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1926114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344125" y="-621121"/>
            <a:ext cx="341375" cy="520785"/>
            <a:chOff x="1780034" y="-474638"/>
            <a:chExt cx="341375" cy="390589"/>
          </a:xfrm>
        </p:grpSpPr>
        <p:cxnSp>
          <p:nvCxnSpPr>
            <p:cNvPr id="70" name="Straight Connector 69"/>
            <p:cNvCxnSpPr/>
            <p:nvPr/>
          </p:nvCxnSpPr>
          <p:spPr>
            <a:xfrm rot="16200000" flipH="1">
              <a:off x="1584739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1926114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4396760" y="-632849"/>
            <a:ext cx="341375" cy="520785"/>
            <a:chOff x="1780034" y="-474638"/>
            <a:chExt cx="341375" cy="390589"/>
          </a:xfrm>
        </p:grpSpPr>
        <p:cxnSp>
          <p:nvCxnSpPr>
            <p:cNvPr id="68" name="Straight Connector 67"/>
            <p:cNvCxnSpPr/>
            <p:nvPr/>
          </p:nvCxnSpPr>
          <p:spPr>
            <a:xfrm rot="16200000" flipH="1">
              <a:off x="1584739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1926114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6595123" y="-632849"/>
            <a:ext cx="341375" cy="520785"/>
            <a:chOff x="1780034" y="-474638"/>
            <a:chExt cx="341375" cy="390589"/>
          </a:xfrm>
        </p:grpSpPr>
        <p:cxnSp>
          <p:nvCxnSpPr>
            <p:cNvPr id="66" name="Straight Connector 65"/>
            <p:cNvCxnSpPr/>
            <p:nvPr/>
          </p:nvCxnSpPr>
          <p:spPr>
            <a:xfrm rot="16200000" flipH="1">
              <a:off x="1584739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16200000" flipH="1">
              <a:off x="1926114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8793500" y="-632849"/>
            <a:ext cx="341375" cy="520785"/>
            <a:chOff x="1780034" y="-474638"/>
            <a:chExt cx="341375" cy="390589"/>
          </a:xfrm>
        </p:grpSpPr>
        <p:cxnSp>
          <p:nvCxnSpPr>
            <p:cNvPr id="64" name="Straight Connector 63"/>
            <p:cNvCxnSpPr/>
            <p:nvPr/>
          </p:nvCxnSpPr>
          <p:spPr>
            <a:xfrm rot="16200000" flipH="1">
              <a:off x="1584739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16200000" flipH="1">
              <a:off x="1926114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4" name="Straight Connector 73"/>
          <p:cNvCxnSpPr/>
          <p:nvPr/>
        </p:nvCxnSpPr>
        <p:spPr>
          <a:xfrm flipH="1">
            <a:off x="-604181" y="267484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>
            <a:off x="-604181" y="683261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2555081" y="6430279"/>
            <a:ext cx="4046220" cy="18288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 b="0" i="0"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766"/>
            <a:endParaRPr lang="en-US" dirty="0">
              <a:solidFill>
                <a:srgbClr val="1D2C4C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18" y="-621121"/>
            <a:ext cx="341375" cy="520785"/>
            <a:chOff x="1780034" y="-474638"/>
            <a:chExt cx="341375" cy="390589"/>
          </a:xfrm>
        </p:grpSpPr>
        <p:cxnSp>
          <p:nvCxnSpPr>
            <p:cNvPr id="35" name="Straight Connector 34"/>
            <p:cNvCxnSpPr/>
            <p:nvPr/>
          </p:nvCxnSpPr>
          <p:spPr>
            <a:xfrm rot="16200000" flipH="1">
              <a:off x="1584739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16200000" flipH="1">
              <a:off x="1926114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8" name="Picture 2" descr="C:\Users\Keyzmany\Dropbox\~DT Global\DTG Logo\DTG Logo\DTG Logo Master\DTG_Logo_Screen_SML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43" y="6299573"/>
            <a:ext cx="1033841" cy="36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203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dt="0"/>
  <p:txStyles>
    <p:titleStyle>
      <a:lvl1pPr algn="l" defTabSz="685766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tx2"/>
          </a:solidFill>
          <a:latin typeface="Cambria" panose="02040503050406030204" pitchFamily="18" charset="0"/>
          <a:ea typeface="Cambria" panose="02040503050406030204" pitchFamily="18" charset="0"/>
          <a:cs typeface="Arial" charset="0"/>
        </a:defRPr>
      </a:lvl1pPr>
    </p:titleStyle>
    <p:bodyStyle>
      <a:lvl1pPr marL="171442" indent="-171442" algn="l" defTabSz="685766" rtl="0" eaLnBrk="1" latinLnBrk="0" hangingPunct="1">
        <a:lnSpc>
          <a:spcPct val="100000"/>
        </a:lnSpc>
        <a:spcBef>
          <a:spcPts val="750"/>
        </a:spcBef>
        <a:buFont typeface=".AppleSystemUIFont" charset="-120"/>
        <a:buChar char="–"/>
        <a:defRPr sz="1600" b="0" i="0" kern="1200">
          <a:solidFill>
            <a:schemeClr val="tx2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1pPr>
      <a:lvl2pPr marL="342900" indent="-137160" algn="l" defTabSz="685766" rtl="0" eaLnBrk="1" latinLnBrk="0" hangingPunct="1">
        <a:lnSpc>
          <a:spcPct val="100000"/>
        </a:lnSpc>
        <a:spcBef>
          <a:spcPts val="300"/>
        </a:spcBef>
        <a:buFont typeface="Arial"/>
        <a:buChar char="•"/>
        <a:defRPr sz="1600" b="0" i="0" kern="1200">
          <a:solidFill>
            <a:schemeClr val="tx2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2pPr>
      <a:lvl3pPr marL="466344" indent="-137160" algn="l" defTabSz="685766" rtl="0" eaLnBrk="1" latinLnBrk="0" hangingPunct="1">
        <a:lnSpc>
          <a:spcPct val="100000"/>
        </a:lnSpc>
        <a:spcBef>
          <a:spcPts val="300"/>
        </a:spcBef>
        <a:buFont typeface="Courier New" charset="0"/>
        <a:buChar char="o"/>
        <a:defRPr sz="1400" b="0" i="0" kern="1200">
          <a:solidFill>
            <a:schemeClr val="tx2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3pPr>
      <a:lvl4pPr marL="651450" indent="-137160" algn="l" defTabSz="685766" rtl="0" eaLnBrk="1" latinLnBrk="0" hangingPunct="1">
        <a:lnSpc>
          <a:spcPct val="100000"/>
        </a:lnSpc>
        <a:spcBef>
          <a:spcPts val="300"/>
        </a:spcBef>
        <a:buFont typeface=".AppleSystemUIFont" charset="-120"/>
        <a:buChar char="–"/>
        <a:defRPr sz="1400" b="0" i="0" kern="1200">
          <a:solidFill>
            <a:schemeClr val="tx2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4pPr>
      <a:lvl5pPr marL="788670" indent="-137160" algn="l" defTabSz="685766" rtl="0" eaLnBrk="1" latinLnBrk="0" hangingPunct="1">
        <a:lnSpc>
          <a:spcPct val="90000"/>
        </a:lnSpc>
        <a:spcBef>
          <a:spcPts val="300"/>
        </a:spcBef>
        <a:buFont typeface="Arial"/>
        <a:buChar char="•"/>
        <a:defRPr sz="1200" b="0" i="0" kern="1200">
          <a:solidFill>
            <a:schemeClr val="tx2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5pPr>
      <a:lvl6pPr marL="1885856" indent="-171442" algn="l" defTabSz="685766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685766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7" orient="horz" pos="432" userDrawn="1">
          <p15:clr>
            <a:srgbClr val="A4A3A4"/>
          </p15:clr>
        </p15:guide>
        <p15:guide id="18" pos="3696" userDrawn="1">
          <p15:clr>
            <a:srgbClr val="A4A3A4"/>
          </p15:clr>
        </p15:guide>
        <p15:guide id="19" pos="288" userDrawn="1">
          <p15:clr>
            <a:srgbClr val="A4A3A4"/>
          </p15:clr>
        </p15:guide>
        <p15:guide id="20" pos="7392" userDrawn="1">
          <p15:clr>
            <a:srgbClr val="A4A3A4"/>
          </p15:clr>
        </p15:guide>
        <p15:guide id="21" orient="horz" pos="720" userDrawn="1">
          <p15:clr>
            <a:srgbClr val="A4A3A4"/>
          </p15:clr>
        </p15:guide>
        <p15:guide id="22" orient="horz" pos="4144" userDrawn="1">
          <p15:clr>
            <a:srgbClr val="A4A3A4"/>
          </p15:clr>
        </p15:guide>
        <p15:guide id="23" pos="576" userDrawn="1">
          <p15:clr>
            <a:srgbClr val="A4A3A4"/>
          </p15:clr>
        </p15:guide>
        <p15:guide id="24" pos="3984" userDrawn="1">
          <p15:clr>
            <a:srgbClr val="A4A3A4"/>
          </p15:clr>
        </p15:guide>
        <p15:guide id="25" pos="5544" userDrawn="1">
          <p15:clr>
            <a:srgbClr val="A4A3A4"/>
          </p15:clr>
        </p15:guide>
        <p15:guide id="26" pos="5832" userDrawn="1">
          <p15:clr>
            <a:srgbClr val="A4A3A4"/>
          </p15:clr>
        </p15:guide>
        <p15:guide id="27" pos="2136" userDrawn="1">
          <p15:clr>
            <a:srgbClr val="A4A3A4"/>
          </p15:clr>
        </p15:guide>
        <p15:guide id="28" pos="1848" userDrawn="1">
          <p15:clr>
            <a:srgbClr val="A4A3A4"/>
          </p15:clr>
        </p15:guide>
        <p15:guide id="29" orient="horz" pos="169" userDrawn="1">
          <p15:clr>
            <a:srgbClr val="A4A3A4"/>
          </p15:clr>
        </p15:guide>
        <p15:guide id="30" orient="horz" pos="288" userDrawn="1">
          <p15:clr>
            <a:srgbClr val="A4A3A4"/>
          </p15:clr>
        </p15:guide>
        <p15:guide id="31" pos="7674" userDrawn="1">
          <p15:clr>
            <a:srgbClr val="A4A3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6876" y="-4589"/>
            <a:ext cx="8452724" cy="1147589"/>
          </a:xfrm>
          <a:prstGeom prst="rect">
            <a:avLst/>
          </a:prstGeom>
        </p:spPr>
        <p:txBody>
          <a:bodyPr vert="horz" lIns="0" tIns="34290" rIns="0" bIns="3429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876" y="1148420"/>
            <a:ext cx="8452724" cy="501999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60676" y="6428073"/>
            <a:ext cx="338924" cy="18288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 b="0" i="0"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766"/>
            <a:fld id="{4755468B-C2BA-8B42-ABD6-597061763577}" type="slidenum">
              <a:rPr lang="en-US" smtClean="0">
                <a:solidFill>
                  <a:srgbClr val="1D2C4C"/>
                </a:solidFill>
              </a:rPr>
              <a:pPr defTabSz="685766"/>
              <a:t>‹#›</a:t>
            </a:fld>
            <a:endParaRPr lang="en-US" dirty="0">
              <a:solidFill>
                <a:srgbClr val="1D2C4C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 rot="16200000" flipH="1">
            <a:off x="83906" y="-372455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-604181" y="683364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-604181" y="1148420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-520785" y="6179987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-604181" y="6584189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-604181" y="3384233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 58"/>
          <p:cNvGrpSpPr/>
          <p:nvPr/>
        </p:nvGrpSpPr>
        <p:grpSpPr>
          <a:xfrm>
            <a:off x="2198373" y="-632849"/>
            <a:ext cx="341375" cy="520785"/>
            <a:chOff x="1780034" y="-474638"/>
            <a:chExt cx="341375" cy="390589"/>
          </a:xfrm>
        </p:grpSpPr>
        <p:cxnSp>
          <p:nvCxnSpPr>
            <p:cNvPr id="72" name="Straight Connector 71"/>
            <p:cNvCxnSpPr/>
            <p:nvPr/>
          </p:nvCxnSpPr>
          <p:spPr>
            <a:xfrm rot="16200000" flipH="1">
              <a:off x="1584739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1926114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344125" y="-621121"/>
            <a:ext cx="341375" cy="520785"/>
            <a:chOff x="1780034" y="-474638"/>
            <a:chExt cx="341375" cy="390589"/>
          </a:xfrm>
        </p:grpSpPr>
        <p:cxnSp>
          <p:nvCxnSpPr>
            <p:cNvPr id="70" name="Straight Connector 69"/>
            <p:cNvCxnSpPr/>
            <p:nvPr/>
          </p:nvCxnSpPr>
          <p:spPr>
            <a:xfrm rot="16200000" flipH="1">
              <a:off x="1584739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1926114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4396756" y="-632849"/>
            <a:ext cx="341375" cy="520785"/>
            <a:chOff x="1780034" y="-474638"/>
            <a:chExt cx="341375" cy="390589"/>
          </a:xfrm>
        </p:grpSpPr>
        <p:cxnSp>
          <p:nvCxnSpPr>
            <p:cNvPr id="68" name="Straight Connector 67"/>
            <p:cNvCxnSpPr/>
            <p:nvPr/>
          </p:nvCxnSpPr>
          <p:spPr>
            <a:xfrm rot="16200000" flipH="1">
              <a:off x="1584739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1926114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6595123" y="-632849"/>
            <a:ext cx="341375" cy="520785"/>
            <a:chOff x="1780034" y="-474638"/>
            <a:chExt cx="341375" cy="390589"/>
          </a:xfrm>
        </p:grpSpPr>
        <p:cxnSp>
          <p:nvCxnSpPr>
            <p:cNvPr id="66" name="Straight Connector 65"/>
            <p:cNvCxnSpPr/>
            <p:nvPr/>
          </p:nvCxnSpPr>
          <p:spPr>
            <a:xfrm rot="16200000" flipH="1">
              <a:off x="1584739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16200000" flipH="1">
              <a:off x="1926114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8793496" y="-632849"/>
            <a:ext cx="341375" cy="520785"/>
            <a:chOff x="1780034" y="-474638"/>
            <a:chExt cx="341375" cy="390589"/>
          </a:xfrm>
        </p:grpSpPr>
        <p:cxnSp>
          <p:nvCxnSpPr>
            <p:cNvPr id="64" name="Straight Connector 63"/>
            <p:cNvCxnSpPr/>
            <p:nvPr/>
          </p:nvCxnSpPr>
          <p:spPr>
            <a:xfrm rot="16200000" flipH="1">
              <a:off x="1584739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16200000" flipH="1">
              <a:off x="1926114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4" name="Straight Connector 73"/>
          <p:cNvCxnSpPr/>
          <p:nvPr/>
        </p:nvCxnSpPr>
        <p:spPr>
          <a:xfrm flipH="1">
            <a:off x="-604181" y="267484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>
            <a:off x="-604181" y="683261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2555081" y="6430279"/>
            <a:ext cx="4046220" cy="18288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 b="0" i="0"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766"/>
            <a:endParaRPr lang="en-US" dirty="0">
              <a:solidFill>
                <a:srgbClr val="1D2C4C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16" y="-621121"/>
            <a:ext cx="341375" cy="520785"/>
            <a:chOff x="1780034" y="-474638"/>
            <a:chExt cx="341375" cy="390589"/>
          </a:xfrm>
        </p:grpSpPr>
        <p:cxnSp>
          <p:nvCxnSpPr>
            <p:cNvPr id="35" name="Straight Connector 34"/>
            <p:cNvCxnSpPr/>
            <p:nvPr/>
          </p:nvCxnSpPr>
          <p:spPr>
            <a:xfrm rot="16200000" flipH="1">
              <a:off x="1584739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16200000" flipH="1">
              <a:off x="1926114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8" name="Picture 2" descr="C:\Users\Keyzmany\Dropbox\~DT Global\DTG Logo\DTG Logo\DTG Logo Master\DTG_Logo_Screen_SML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43" y="6299570"/>
            <a:ext cx="1033841" cy="36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902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hf hdr="0" dt="0"/>
  <p:txStyles>
    <p:titleStyle>
      <a:lvl1pPr algn="l" defTabSz="685766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tx2"/>
          </a:solidFill>
          <a:latin typeface="Cambria" panose="02040503050406030204" pitchFamily="18" charset="0"/>
          <a:ea typeface="Cambria" panose="02040503050406030204" pitchFamily="18" charset="0"/>
          <a:cs typeface="Arial" charset="0"/>
        </a:defRPr>
      </a:lvl1pPr>
    </p:titleStyle>
    <p:bodyStyle>
      <a:lvl1pPr marL="171442" indent="-171442" algn="l" defTabSz="685766" rtl="0" eaLnBrk="1" latinLnBrk="0" hangingPunct="1">
        <a:lnSpc>
          <a:spcPct val="100000"/>
        </a:lnSpc>
        <a:spcBef>
          <a:spcPts val="750"/>
        </a:spcBef>
        <a:buFont typeface=".AppleSystemUIFont" charset="-120"/>
        <a:buChar char="–"/>
        <a:defRPr sz="1600" b="0" i="0" kern="1200">
          <a:solidFill>
            <a:schemeClr val="tx2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1pPr>
      <a:lvl2pPr marL="342900" indent="-137160" algn="l" defTabSz="685766" rtl="0" eaLnBrk="1" latinLnBrk="0" hangingPunct="1">
        <a:lnSpc>
          <a:spcPct val="100000"/>
        </a:lnSpc>
        <a:spcBef>
          <a:spcPts val="300"/>
        </a:spcBef>
        <a:buFont typeface="Arial"/>
        <a:buChar char="•"/>
        <a:defRPr sz="1600" b="0" i="0" kern="1200">
          <a:solidFill>
            <a:schemeClr val="tx2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2pPr>
      <a:lvl3pPr marL="466344" indent="-137160" algn="l" defTabSz="685766" rtl="0" eaLnBrk="1" latinLnBrk="0" hangingPunct="1">
        <a:lnSpc>
          <a:spcPct val="100000"/>
        </a:lnSpc>
        <a:spcBef>
          <a:spcPts val="300"/>
        </a:spcBef>
        <a:buFont typeface="Courier New" charset="0"/>
        <a:buChar char="o"/>
        <a:defRPr sz="1400" b="0" i="0" kern="1200">
          <a:solidFill>
            <a:schemeClr val="tx2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3pPr>
      <a:lvl4pPr marL="651450" indent="-137160" algn="l" defTabSz="685766" rtl="0" eaLnBrk="1" latinLnBrk="0" hangingPunct="1">
        <a:lnSpc>
          <a:spcPct val="100000"/>
        </a:lnSpc>
        <a:spcBef>
          <a:spcPts val="300"/>
        </a:spcBef>
        <a:buFont typeface=".AppleSystemUIFont" charset="-120"/>
        <a:buChar char="–"/>
        <a:defRPr sz="1400" b="0" i="0" kern="1200">
          <a:solidFill>
            <a:schemeClr val="tx2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4pPr>
      <a:lvl5pPr marL="788670" indent="-137160" algn="l" defTabSz="685766" rtl="0" eaLnBrk="1" latinLnBrk="0" hangingPunct="1">
        <a:lnSpc>
          <a:spcPct val="90000"/>
        </a:lnSpc>
        <a:spcBef>
          <a:spcPts val="300"/>
        </a:spcBef>
        <a:buFont typeface="Arial"/>
        <a:buChar char="•"/>
        <a:defRPr sz="1200" b="0" i="0" kern="1200">
          <a:solidFill>
            <a:schemeClr val="tx2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5pPr>
      <a:lvl6pPr marL="1885856" indent="-171442" algn="l" defTabSz="685766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685766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7" orient="horz" pos="432" userDrawn="1">
          <p15:clr>
            <a:srgbClr val="A4A3A4"/>
          </p15:clr>
        </p15:guide>
        <p15:guide id="18" pos="3696" userDrawn="1">
          <p15:clr>
            <a:srgbClr val="A4A3A4"/>
          </p15:clr>
        </p15:guide>
        <p15:guide id="19" pos="288" userDrawn="1">
          <p15:clr>
            <a:srgbClr val="A4A3A4"/>
          </p15:clr>
        </p15:guide>
        <p15:guide id="20" pos="7392" userDrawn="1">
          <p15:clr>
            <a:srgbClr val="A4A3A4"/>
          </p15:clr>
        </p15:guide>
        <p15:guide id="21" orient="horz" pos="720" userDrawn="1">
          <p15:clr>
            <a:srgbClr val="A4A3A4"/>
          </p15:clr>
        </p15:guide>
        <p15:guide id="22" orient="horz" pos="4144" userDrawn="1">
          <p15:clr>
            <a:srgbClr val="A4A3A4"/>
          </p15:clr>
        </p15:guide>
        <p15:guide id="23" pos="576" userDrawn="1">
          <p15:clr>
            <a:srgbClr val="A4A3A4"/>
          </p15:clr>
        </p15:guide>
        <p15:guide id="24" pos="3984" userDrawn="1">
          <p15:clr>
            <a:srgbClr val="A4A3A4"/>
          </p15:clr>
        </p15:guide>
        <p15:guide id="25" pos="5544" userDrawn="1">
          <p15:clr>
            <a:srgbClr val="A4A3A4"/>
          </p15:clr>
        </p15:guide>
        <p15:guide id="26" pos="5832" userDrawn="1">
          <p15:clr>
            <a:srgbClr val="A4A3A4"/>
          </p15:clr>
        </p15:guide>
        <p15:guide id="27" pos="2136" userDrawn="1">
          <p15:clr>
            <a:srgbClr val="A4A3A4"/>
          </p15:clr>
        </p15:guide>
        <p15:guide id="28" pos="1848" userDrawn="1">
          <p15:clr>
            <a:srgbClr val="A4A3A4"/>
          </p15:clr>
        </p15:guide>
        <p15:guide id="29" orient="horz" pos="169" userDrawn="1">
          <p15:clr>
            <a:srgbClr val="A4A3A4"/>
          </p15:clr>
        </p15:guide>
        <p15:guide id="30" orient="horz" pos="288" userDrawn="1">
          <p15:clr>
            <a:srgbClr val="A4A3A4"/>
          </p15:clr>
        </p15:guide>
        <p15:guide id="31" pos="7674" userDrawn="1">
          <p15:clr>
            <a:srgbClr val="A4A3A4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6876" y="-4589"/>
            <a:ext cx="8452724" cy="1147589"/>
          </a:xfrm>
          <a:prstGeom prst="rect">
            <a:avLst/>
          </a:prstGeom>
        </p:spPr>
        <p:txBody>
          <a:bodyPr vert="horz" lIns="0" tIns="34290" rIns="0" bIns="3429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876" y="1148420"/>
            <a:ext cx="8452724" cy="501999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60676" y="6428073"/>
            <a:ext cx="338924" cy="18288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 b="0" i="0"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766"/>
            <a:fld id="{4755468B-C2BA-8B42-ABD6-597061763577}" type="slidenum">
              <a:rPr lang="en-US" smtClean="0">
                <a:solidFill>
                  <a:srgbClr val="1D2C4C"/>
                </a:solidFill>
              </a:rPr>
              <a:pPr defTabSz="685766"/>
              <a:t>‹#›</a:t>
            </a:fld>
            <a:endParaRPr lang="en-US" dirty="0">
              <a:solidFill>
                <a:srgbClr val="1D2C4C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 rot="16200000" flipH="1">
            <a:off x="83900" y="-372455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-604181" y="683364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-604181" y="1148420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-520785" y="6179987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-604181" y="6584189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-604181" y="3384233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 58"/>
          <p:cNvGrpSpPr/>
          <p:nvPr/>
        </p:nvGrpSpPr>
        <p:grpSpPr>
          <a:xfrm>
            <a:off x="2198373" y="-632849"/>
            <a:ext cx="341375" cy="520785"/>
            <a:chOff x="1780034" y="-474638"/>
            <a:chExt cx="341375" cy="390589"/>
          </a:xfrm>
        </p:grpSpPr>
        <p:cxnSp>
          <p:nvCxnSpPr>
            <p:cNvPr id="72" name="Straight Connector 71"/>
            <p:cNvCxnSpPr/>
            <p:nvPr/>
          </p:nvCxnSpPr>
          <p:spPr>
            <a:xfrm rot="16200000" flipH="1">
              <a:off x="1584739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1926114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344125" y="-621121"/>
            <a:ext cx="341375" cy="520785"/>
            <a:chOff x="1780034" y="-474638"/>
            <a:chExt cx="341375" cy="390589"/>
          </a:xfrm>
        </p:grpSpPr>
        <p:cxnSp>
          <p:nvCxnSpPr>
            <p:cNvPr id="70" name="Straight Connector 69"/>
            <p:cNvCxnSpPr/>
            <p:nvPr/>
          </p:nvCxnSpPr>
          <p:spPr>
            <a:xfrm rot="16200000" flipH="1">
              <a:off x="1584739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1926114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4396750" y="-632849"/>
            <a:ext cx="341375" cy="520785"/>
            <a:chOff x="1780034" y="-474638"/>
            <a:chExt cx="341375" cy="390589"/>
          </a:xfrm>
        </p:grpSpPr>
        <p:cxnSp>
          <p:nvCxnSpPr>
            <p:cNvPr id="68" name="Straight Connector 67"/>
            <p:cNvCxnSpPr/>
            <p:nvPr/>
          </p:nvCxnSpPr>
          <p:spPr>
            <a:xfrm rot="16200000" flipH="1">
              <a:off x="1584739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1926114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6595120" y="-632849"/>
            <a:ext cx="341375" cy="520785"/>
            <a:chOff x="1780034" y="-474638"/>
            <a:chExt cx="341375" cy="390589"/>
          </a:xfrm>
        </p:grpSpPr>
        <p:cxnSp>
          <p:nvCxnSpPr>
            <p:cNvPr id="66" name="Straight Connector 65"/>
            <p:cNvCxnSpPr/>
            <p:nvPr/>
          </p:nvCxnSpPr>
          <p:spPr>
            <a:xfrm rot="16200000" flipH="1">
              <a:off x="1584739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16200000" flipH="1">
              <a:off x="1926114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8793490" y="-632849"/>
            <a:ext cx="341375" cy="520785"/>
            <a:chOff x="1780034" y="-474638"/>
            <a:chExt cx="341375" cy="390589"/>
          </a:xfrm>
        </p:grpSpPr>
        <p:cxnSp>
          <p:nvCxnSpPr>
            <p:cNvPr id="64" name="Straight Connector 63"/>
            <p:cNvCxnSpPr/>
            <p:nvPr/>
          </p:nvCxnSpPr>
          <p:spPr>
            <a:xfrm rot="16200000" flipH="1">
              <a:off x="1584739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16200000" flipH="1">
              <a:off x="1926114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4" name="Straight Connector 73"/>
          <p:cNvCxnSpPr/>
          <p:nvPr/>
        </p:nvCxnSpPr>
        <p:spPr>
          <a:xfrm flipH="1">
            <a:off x="-604181" y="267484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>
            <a:off x="-604181" y="683261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2555081" y="6430279"/>
            <a:ext cx="4046220" cy="18288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 b="0" i="0"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766"/>
            <a:endParaRPr lang="en-US" dirty="0">
              <a:solidFill>
                <a:srgbClr val="1D2C4C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10" y="-621121"/>
            <a:ext cx="341375" cy="520785"/>
            <a:chOff x="1780034" y="-474638"/>
            <a:chExt cx="341375" cy="390589"/>
          </a:xfrm>
        </p:grpSpPr>
        <p:cxnSp>
          <p:nvCxnSpPr>
            <p:cNvPr id="35" name="Straight Connector 34"/>
            <p:cNvCxnSpPr/>
            <p:nvPr/>
          </p:nvCxnSpPr>
          <p:spPr>
            <a:xfrm rot="16200000" flipH="1">
              <a:off x="1584739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16200000" flipH="1">
              <a:off x="1926114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8" name="Picture 2" descr="C:\Users\Keyzmany\Dropbox\~DT Global\DTG Logo\DTG Logo\DTG Logo Master\DTG_Logo_Screen_SML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43" y="6299566"/>
            <a:ext cx="1033841" cy="36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67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</p:sldLayoutIdLst>
  <p:hf hdr="0" dt="0"/>
  <p:txStyles>
    <p:titleStyle>
      <a:lvl1pPr algn="l" defTabSz="685766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tx2"/>
          </a:solidFill>
          <a:latin typeface="Cambria" panose="02040503050406030204" pitchFamily="18" charset="0"/>
          <a:ea typeface="Cambria" panose="02040503050406030204" pitchFamily="18" charset="0"/>
          <a:cs typeface="Arial" charset="0"/>
        </a:defRPr>
      </a:lvl1pPr>
    </p:titleStyle>
    <p:bodyStyle>
      <a:lvl1pPr marL="171442" indent="-171442" algn="l" defTabSz="685766" rtl="0" eaLnBrk="1" latinLnBrk="0" hangingPunct="1">
        <a:lnSpc>
          <a:spcPct val="100000"/>
        </a:lnSpc>
        <a:spcBef>
          <a:spcPts val="750"/>
        </a:spcBef>
        <a:buFont typeface=".AppleSystemUIFont" charset="-120"/>
        <a:buChar char="–"/>
        <a:defRPr sz="1600" b="0" i="0" kern="1200">
          <a:solidFill>
            <a:schemeClr val="tx2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1pPr>
      <a:lvl2pPr marL="342900" indent="-137160" algn="l" defTabSz="685766" rtl="0" eaLnBrk="1" latinLnBrk="0" hangingPunct="1">
        <a:lnSpc>
          <a:spcPct val="100000"/>
        </a:lnSpc>
        <a:spcBef>
          <a:spcPts val="300"/>
        </a:spcBef>
        <a:buFont typeface="Arial"/>
        <a:buChar char="•"/>
        <a:defRPr sz="1600" b="0" i="0" kern="1200">
          <a:solidFill>
            <a:schemeClr val="tx2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2pPr>
      <a:lvl3pPr marL="466344" indent="-137160" algn="l" defTabSz="685766" rtl="0" eaLnBrk="1" latinLnBrk="0" hangingPunct="1">
        <a:lnSpc>
          <a:spcPct val="100000"/>
        </a:lnSpc>
        <a:spcBef>
          <a:spcPts val="300"/>
        </a:spcBef>
        <a:buFont typeface="Courier New" charset="0"/>
        <a:buChar char="o"/>
        <a:defRPr sz="1400" b="0" i="0" kern="1200">
          <a:solidFill>
            <a:schemeClr val="tx2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3pPr>
      <a:lvl4pPr marL="651450" indent="-137160" algn="l" defTabSz="685766" rtl="0" eaLnBrk="1" latinLnBrk="0" hangingPunct="1">
        <a:lnSpc>
          <a:spcPct val="100000"/>
        </a:lnSpc>
        <a:spcBef>
          <a:spcPts val="300"/>
        </a:spcBef>
        <a:buFont typeface=".AppleSystemUIFont" charset="-120"/>
        <a:buChar char="–"/>
        <a:defRPr sz="1400" b="0" i="0" kern="1200">
          <a:solidFill>
            <a:schemeClr val="tx2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4pPr>
      <a:lvl5pPr marL="788670" indent="-137160" algn="l" defTabSz="685766" rtl="0" eaLnBrk="1" latinLnBrk="0" hangingPunct="1">
        <a:lnSpc>
          <a:spcPct val="90000"/>
        </a:lnSpc>
        <a:spcBef>
          <a:spcPts val="300"/>
        </a:spcBef>
        <a:buFont typeface="Arial"/>
        <a:buChar char="•"/>
        <a:defRPr sz="1200" b="0" i="0" kern="1200">
          <a:solidFill>
            <a:schemeClr val="tx2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5pPr>
      <a:lvl6pPr marL="1885856" indent="-171442" algn="l" defTabSz="685766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685766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7" orient="horz" pos="432" userDrawn="1">
          <p15:clr>
            <a:srgbClr val="A4A3A4"/>
          </p15:clr>
        </p15:guide>
        <p15:guide id="18" pos="3696" userDrawn="1">
          <p15:clr>
            <a:srgbClr val="A4A3A4"/>
          </p15:clr>
        </p15:guide>
        <p15:guide id="19" pos="288" userDrawn="1">
          <p15:clr>
            <a:srgbClr val="A4A3A4"/>
          </p15:clr>
        </p15:guide>
        <p15:guide id="20" pos="7392" userDrawn="1">
          <p15:clr>
            <a:srgbClr val="A4A3A4"/>
          </p15:clr>
        </p15:guide>
        <p15:guide id="21" orient="horz" pos="720" userDrawn="1">
          <p15:clr>
            <a:srgbClr val="A4A3A4"/>
          </p15:clr>
        </p15:guide>
        <p15:guide id="22" orient="horz" pos="4144" userDrawn="1">
          <p15:clr>
            <a:srgbClr val="A4A3A4"/>
          </p15:clr>
        </p15:guide>
        <p15:guide id="23" pos="576" userDrawn="1">
          <p15:clr>
            <a:srgbClr val="A4A3A4"/>
          </p15:clr>
        </p15:guide>
        <p15:guide id="24" pos="3984" userDrawn="1">
          <p15:clr>
            <a:srgbClr val="A4A3A4"/>
          </p15:clr>
        </p15:guide>
        <p15:guide id="25" pos="5544" userDrawn="1">
          <p15:clr>
            <a:srgbClr val="A4A3A4"/>
          </p15:clr>
        </p15:guide>
        <p15:guide id="26" pos="5832" userDrawn="1">
          <p15:clr>
            <a:srgbClr val="A4A3A4"/>
          </p15:clr>
        </p15:guide>
        <p15:guide id="27" pos="2136" userDrawn="1">
          <p15:clr>
            <a:srgbClr val="A4A3A4"/>
          </p15:clr>
        </p15:guide>
        <p15:guide id="28" pos="1848" userDrawn="1">
          <p15:clr>
            <a:srgbClr val="A4A3A4"/>
          </p15:clr>
        </p15:guide>
        <p15:guide id="29" orient="horz" pos="169" userDrawn="1">
          <p15:clr>
            <a:srgbClr val="A4A3A4"/>
          </p15:clr>
        </p15:guide>
        <p15:guide id="30" orient="horz" pos="288" userDrawn="1">
          <p15:clr>
            <a:srgbClr val="A4A3A4"/>
          </p15:clr>
        </p15:guide>
        <p15:guide id="31" pos="7674" userDrawn="1">
          <p15:clr>
            <a:srgbClr val="A4A3A4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6876" y="-4589"/>
            <a:ext cx="8452724" cy="1147589"/>
          </a:xfrm>
          <a:prstGeom prst="rect">
            <a:avLst/>
          </a:prstGeom>
        </p:spPr>
        <p:txBody>
          <a:bodyPr vert="horz" lIns="0" tIns="34290" rIns="0" bIns="3429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876" y="1148420"/>
            <a:ext cx="8452724" cy="501999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60676" y="6428073"/>
            <a:ext cx="338924" cy="18288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 b="0" i="0"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766"/>
            <a:fld id="{4755468B-C2BA-8B42-ABD6-597061763577}" type="slidenum">
              <a:rPr lang="en-US" smtClean="0">
                <a:solidFill>
                  <a:srgbClr val="1D2C4C"/>
                </a:solidFill>
              </a:rPr>
              <a:pPr defTabSz="685766"/>
              <a:t>‹#›</a:t>
            </a:fld>
            <a:endParaRPr lang="en-US" dirty="0">
              <a:solidFill>
                <a:srgbClr val="1D2C4C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 rot="16200000" flipH="1">
            <a:off x="83892" y="-372455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-604181" y="683364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-604181" y="1148420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-520785" y="6179987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-604181" y="6584189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-604181" y="3384233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 58"/>
          <p:cNvGrpSpPr/>
          <p:nvPr/>
        </p:nvGrpSpPr>
        <p:grpSpPr>
          <a:xfrm>
            <a:off x="2198372" y="-632849"/>
            <a:ext cx="341375" cy="520785"/>
            <a:chOff x="1780034" y="-474638"/>
            <a:chExt cx="341375" cy="390589"/>
          </a:xfrm>
        </p:grpSpPr>
        <p:cxnSp>
          <p:nvCxnSpPr>
            <p:cNvPr id="72" name="Straight Connector 71"/>
            <p:cNvCxnSpPr/>
            <p:nvPr/>
          </p:nvCxnSpPr>
          <p:spPr>
            <a:xfrm rot="16200000" flipH="1">
              <a:off x="1584739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1926114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344119" y="-621121"/>
            <a:ext cx="341375" cy="520785"/>
            <a:chOff x="1780034" y="-474638"/>
            <a:chExt cx="341375" cy="390589"/>
          </a:xfrm>
        </p:grpSpPr>
        <p:cxnSp>
          <p:nvCxnSpPr>
            <p:cNvPr id="70" name="Straight Connector 69"/>
            <p:cNvCxnSpPr/>
            <p:nvPr/>
          </p:nvCxnSpPr>
          <p:spPr>
            <a:xfrm rot="16200000" flipH="1">
              <a:off x="1584739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1926114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4396742" y="-632849"/>
            <a:ext cx="341375" cy="520785"/>
            <a:chOff x="1780034" y="-474638"/>
            <a:chExt cx="341375" cy="390589"/>
          </a:xfrm>
        </p:grpSpPr>
        <p:cxnSp>
          <p:nvCxnSpPr>
            <p:cNvPr id="68" name="Straight Connector 67"/>
            <p:cNvCxnSpPr/>
            <p:nvPr/>
          </p:nvCxnSpPr>
          <p:spPr>
            <a:xfrm rot="16200000" flipH="1">
              <a:off x="1584739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1926114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6595112" y="-632849"/>
            <a:ext cx="341375" cy="520785"/>
            <a:chOff x="1780034" y="-474638"/>
            <a:chExt cx="341375" cy="390589"/>
          </a:xfrm>
        </p:grpSpPr>
        <p:cxnSp>
          <p:nvCxnSpPr>
            <p:cNvPr id="66" name="Straight Connector 65"/>
            <p:cNvCxnSpPr/>
            <p:nvPr/>
          </p:nvCxnSpPr>
          <p:spPr>
            <a:xfrm rot="16200000" flipH="1">
              <a:off x="1584739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16200000" flipH="1">
              <a:off x="1926114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8793482" y="-632849"/>
            <a:ext cx="341375" cy="520785"/>
            <a:chOff x="1780034" y="-474638"/>
            <a:chExt cx="341375" cy="390589"/>
          </a:xfrm>
        </p:grpSpPr>
        <p:cxnSp>
          <p:nvCxnSpPr>
            <p:cNvPr id="64" name="Straight Connector 63"/>
            <p:cNvCxnSpPr/>
            <p:nvPr/>
          </p:nvCxnSpPr>
          <p:spPr>
            <a:xfrm rot="16200000" flipH="1">
              <a:off x="1584739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16200000" flipH="1">
              <a:off x="1926114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4" name="Straight Connector 73"/>
          <p:cNvCxnSpPr/>
          <p:nvPr/>
        </p:nvCxnSpPr>
        <p:spPr>
          <a:xfrm flipH="1">
            <a:off x="-604181" y="267484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>
            <a:off x="-604181" y="683261"/>
            <a:ext cx="520785" cy="0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2555081" y="6430279"/>
            <a:ext cx="4046220" cy="18288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 b="0" i="0"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766"/>
            <a:r>
              <a:rPr lang="en-US">
                <a:solidFill>
                  <a:srgbClr val="1D2C4C"/>
                </a:solidFill>
              </a:rPr>
              <a:t>Presentation Title</a:t>
            </a:r>
            <a:endParaRPr lang="en-US" dirty="0">
              <a:solidFill>
                <a:srgbClr val="1D2C4C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2" y="-621121"/>
            <a:ext cx="341375" cy="520785"/>
            <a:chOff x="1780034" y="-474638"/>
            <a:chExt cx="341375" cy="390589"/>
          </a:xfrm>
        </p:grpSpPr>
        <p:cxnSp>
          <p:nvCxnSpPr>
            <p:cNvPr id="35" name="Straight Connector 34"/>
            <p:cNvCxnSpPr/>
            <p:nvPr/>
          </p:nvCxnSpPr>
          <p:spPr>
            <a:xfrm rot="16200000" flipH="1">
              <a:off x="1584739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16200000" flipH="1">
              <a:off x="1926114" y="-279343"/>
              <a:ext cx="390589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8" name="Picture 2" descr="C:\Users\Keyzmany\Dropbox\~DT Global\DTG Logo\DTG Logo\DTG Logo Master\DTG_Logo_Screen_SML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36" y="6299561"/>
            <a:ext cx="1033841" cy="36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060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</p:sldLayoutIdLst>
  <p:hf hdr="0" dt="0"/>
  <p:txStyles>
    <p:titleStyle>
      <a:lvl1pPr algn="l" defTabSz="685766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tx2"/>
          </a:solidFill>
          <a:latin typeface="Cambria" panose="02040503050406030204" pitchFamily="18" charset="0"/>
          <a:ea typeface="Cambria" panose="02040503050406030204" pitchFamily="18" charset="0"/>
          <a:cs typeface="Arial" charset="0"/>
        </a:defRPr>
      </a:lvl1pPr>
    </p:titleStyle>
    <p:bodyStyle>
      <a:lvl1pPr marL="171442" indent="-171442" algn="l" defTabSz="685766" rtl="0" eaLnBrk="1" latinLnBrk="0" hangingPunct="1">
        <a:lnSpc>
          <a:spcPct val="100000"/>
        </a:lnSpc>
        <a:spcBef>
          <a:spcPts val="750"/>
        </a:spcBef>
        <a:buFont typeface=".AppleSystemUIFont" charset="-120"/>
        <a:buChar char="–"/>
        <a:defRPr sz="1600" b="0" i="0" kern="1200">
          <a:solidFill>
            <a:schemeClr val="tx2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1pPr>
      <a:lvl2pPr marL="342900" indent="-137160" algn="l" defTabSz="685766" rtl="0" eaLnBrk="1" latinLnBrk="0" hangingPunct="1">
        <a:lnSpc>
          <a:spcPct val="100000"/>
        </a:lnSpc>
        <a:spcBef>
          <a:spcPts val="300"/>
        </a:spcBef>
        <a:buFont typeface="Arial"/>
        <a:buChar char="•"/>
        <a:defRPr sz="1600" b="0" i="0" kern="1200">
          <a:solidFill>
            <a:schemeClr val="tx2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2pPr>
      <a:lvl3pPr marL="466344" indent="-137160" algn="l" defTabSz="685766" rtl="0" eaLnBrk="1" latinLnBrk="0" hangingPunct="1">
        <a:lnSpc>
          <a:spcPct val="100000"/>
        </a:lnSpc>
        <a:spcBef>
          <a:spcPts val="300"/>
        </a:spcBef>
        <a:buFont typeface="Courier New" charset="0"/>
        <a:buChar char="o"/>
        <a:defRPr sz="1400" b="0" i="0" kern="1200">
          <a:solidFill>
            <a:schemeClr val="tx2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3pPr>
      <a:lvl4pPr marL="651450" indent="-137160" algn="l" defTabSz="685766" rtl="0" eaLnBrk="1" latinLnBrk="0" hangingPunct="1">
        <a:lnSpc>
          <a:spcPct val="100000"/>
        </a:lnSpc>
        <a:spcBef>
          <a:spcPts val="300"/>
        </a:spcBef>
        <a:buFont typeface=".AppleSystemUIFont" charset="-120"/>
        <a:buChar char="–"/>
        <a:defRPr sz="1400" b="0" i="0" kern="1200">
          <a:solidFill>
            <a:schemeClr val="tx2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4pPr>
      <a:lvl5pPr marL="788670" indent="-137160" algn="l" defTabSz="685766" rtl="0" eaLnBrk="1" latinLnBrk="0" hangingPunct="1">
        <a:lnSpc>
          <a:spcPct val="90000"/>
        </a:lnSpc>
        <a:spcBef>
          <a:spcPts val="300"/>
        </a:spcBef>
        <a:buFont typeface="Arial"/>
        <a:buChar char="•"/>
        <a:defRPr sz="1200" b="0" i="0" kern="1200">
          <a:solidFill>
            <a:schemeClr val="tx2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5pPr>
      <a:lvl6pPr marL="1885856" indent="-171442" algn="l" defTabSz="685766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685766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7" orient="horz" pos="432" userDrawn="1">
          <p15:clr>
            <a:srgbClr val="A4A3A4"/>
          </p15:clr>
        </p15:guide>
        <p15:guide id="18" pos="3696" userDrawn="1">
          <p15:clr>
            <a:srgbClr val="A4A3A4"/>
          </p15:clr>
        </p15:guide>
        <p15:guide id="19" pos="288" userDrawn="1">
          <p15:clr>
            <a:srgbClr val="A4A3A4"/>
          </p15:clr>
        </p15:guide>
        <p15:guide id="20" pos="7392" userDrawn="1">
          <p15:clr>
            <a:srgbClr val="A4A3A4"/>
          </p15:clr>
        </p15:guide>
        <p15:guide id="21" orient="horz" pos="720" userDrawn="1">
          <p15:clr>
            <a:srgbClr val="A4A3A4"/>
          </p15:clr>
        </p15:guide>
        <p15:guide id="22" orient="horz" pos="4144" userDrawn="1">
          <p15:clr>
            <a:srgbClr val="A4A3A4"/>
          </p15:clr>
        </p15:guide>
        <p15:guide id="23" pos="576" userDrawn="1">
          <p15:clr>
            <a:srgbClr val="A4A3A4"/>
          </p15:clr>
        </p15:guide>
        <p15:guide id="24" pos="3984" userDrawn="1">
          <p15:clr>
            <a:srgbClr val="A4A3A4"/>
          </p15:clr>
        </p15:guide>
        <p15:guide id="25" pos="5544" userDrawn="1">
          <p15:clr>
            <a:srgbClr val="A4A3A4"/>
          </p15:clr>
        </p15:guide>
        <p15:guide id="26" pos="5832" userDrawn="1">
          <p15:clr>
            <a:srgbClr val="A4A3A4"/>
          </p15:clr>
        </p15:guide>
        <p15:guide id="27" pos="2136" userDrawn="1">
          <p15:clr>
            <a:srgbClr val="A4A3A4"/>
          </p15:clr>
        </p15:guide>
        <p15:guide id="28" pos="1848" userDrawn="1">
          <p15:clr>
            <a:srgbClr val="A4A3A4"/>
          </p15:clr>
        </p15:guide>
        <p15:guide id="29" orient="horz" pos="169" userDrawn="1">
          <p15:clr>
            <a:srgbClr val="A4A3A4"/>
          </p15:clr>
        </p15:guide>
        <p15:guide id="30" orient="horz" pos="288" userDrawn="1">
          <p15:clr>
            <a:srgbClr val="A4A3A4"/>
          </p15:clr>
        </p15:guide>
        <p15:guide id="31" pos="7674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notesSlide" Target="../notesSlides/notesSlide9.xml"/><Relationship Id="rId7" Type="http://schemas.openxmlformats.org/officeDocument/2006/relationships/diagramColors" Target="../diagrams/colors6.xml"/><Relationship Id="rId2" Type="http://schemas.openxmlformats.org/officeDocument/2006/relationships/slideLayout" Target="../slideLayouts/slideLayout32.xml"/><Relationship Id="rId1" Type="http://schemas.openxmlformats.org/officeDocument/2006/relationships/themeOverride" Target="../theme/themeOverride8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notesSlide" Target="../notesSlides/notesSlide10.xml"/><Relationship Id="rId7" Type="http://schemas.openxmlformats.org/officeDocument/2006/relationships/diagramColors" Target="../diagrams/colors7.xml"/><Relationship Id="rId2" Type="http://schemas.openxmlformats.org/officeDocument/2006/relationships/slideLayout" Target="../slideLayouts/slideLayout32.xml"/><Relationship Id="rId1" Type="http://schemas.openxmlformats.org/officeDocument/2006/relationships/themeOverride" Target="../theme/themeOverride9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2.xml"/><Relationship Id="rId1" Type="http://schemas.openxmlformats.org/officeDocument/2006/relationships/themeOverride" Target="../theme/themeOverride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4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32.xml"/><Relationship Id="rId1" Type="http://schemas.openxmlformats.org/officeDocument/2006/relationships/themeOverride" Target="../theme/themeOverride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notesSlide" Target="../notesSlides/notesSlide5.xml"/><Relationship Id="rId7" Type="http://schemas.openxmlformats.org/officeDocument/2006/relationships/diagramColors" Target="../diagrams/colors2.xml"/><Relationship Id="rId2" Type="http://schemas.openxmlformats.org/officeDocument/2006/relationships/slideLayout" Target="../slideLayouts/slideLayout32.xml"/><Relationship Id="rId1" Type="http://schemas.openxmlformats.org/officeDocument/2006/relationships/themeOverride" Target="../theme/themeOverride4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notesSlide" Target="../notesSlides/notesSlide6.xml"/><Relationship Id="rId7" Type="http://schemas.openxmlformats.org/officeDocument/2006/relationships/diagramColors" Target="../diagrams/colors3.xml"/><Relationship Id="rId2" Type="http://schemas.openxmlformats.org/officeDocument/2006/relationships/slideLayout" Target="../slideLayouts/slideLayout32.xml"/><Relationship Id="rId1" Type="http://schemas.openxmlformats.org/officeDocument/2006/relationships/themeOverride" Target="../theme/themeOverride5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notesSlide" Target="../notesSlides/notesSlide7.xml"/><Relationship Id="rId7" Type="http://schemas.openxmlformats.org/officeDocument/2006/relationships/diagramColors" Target="../diagrams/colors4.xml"/><Relationship Id="rId2" Type="http://schemas.openxmlformats.org/officeDocument/2006/relationships/slideLayout" Target="../slideLayouts/slideLayout32.xml"/><Relationship Id="rId1" Type="http://schemas.openxmlformats.org/officeDocument/2006/relationships/themeOverride" Target="../theme/themeOverride6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notesSlide" Target="../notesSlides/notesSlide8.xml"/><Relationship Id="rId7" Type="http://schemas.openxmlformats.org/officeDocument/2006/relationships/diagramColors" Target="../diagrams/colors5.xml"/><Relationship Id="rId2" Type="http://schemas.openxmlformats.org/officeDocument/2006/relationships/slideLayout" Target="../slideLayouts/slideLayout32.xml"/><Relationship Id="rId1" Type="http://schemas.openxmlformats.org/officeDocument/2006/relationships/themeOverride" Target="../theme/themeOverride7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488832" cy="26642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ПРЕЗЕНТАЦИЯ</a:t>
            </a:r>
            <a:br>
              <a:rPr lang="ru-RU" sz="3200" b="1" dirty="0" smtClean="0"/>
            </a:br>
            <a:r>
              <a:rPr lang="ru-RU" sz="3200" b="1" dirty="0" smtClean="0"/>
              <a:t>РАЗРАБОТАННЫХ ДОКУМЕНТОВ  </a:t>
            </a:r>
            <a:br>
              <a:rPr lang="ru-RU" sz="3200" b="1" dirty="0" smtClean="0"/>
            </a:br>
            <a:r>
              <a:rPr lang="ru-RU" sz="3200" b="1" dirty="0" smtClean="0"/>
              <a:t>В РАМКАХ ПРОЕКТА ЕС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«Поддержка Министерства финансов Республики Беларусь по Международным стандартам аудита»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4306423"/>
            <a:ext cx="6858000" cy="165576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2000" dirty="0" smtClean="0"/>
              <a:t>Министерство финансов Республики Беларусь</a:t>
            </a:r>
          </a:p>
          <a:p>
            <a:r>
              <a:rPr lang="ru-RU" sz="2000" dirty="0"/>
              <a:t>г</a:t>
            </a:r>
            <a:r>
              <a:rPr lang="ru-RU" sz="2000" dirty="0" smtClean="0"/>
              <a:t>. Минск</a:t>
            </a:r>
          </a:p>
          <a:p>
            <a:r>
              <a:rPr lang="ru-RU" sz="2000" dirty="0" smtClean="0"/>
              <a:t>20 декабря 2019г.</a:t>
            </a:r>
          </a:p>
        </p:txBody>
      </p:sp>
      <p:pic>
        <p:nvPicPr>
          <p:cNvPr id="5" name="5 Imagen">
            <a:extLst>
              <a:ext uri="{FF2B5EF4-FFF2-40B4-BE49-F238E27FC236}">
                <a16:creationId xmlns:a16="http://schemas.microsoft.com/office/drawing/2014/main" id="{DBDE3255-1A7C-4C38-9DD3-FB08A46900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5" y="5560484"/>
            <a:ext cx="763587" cy="814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778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45638" y="1196753"/>
            <a:ext cx="8452724" cy="530802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400" dirty="0" smtClean="0">
                <a:latin typeface="Cambria" pitchFamily="18" charset="0"/>
              </a:rPr>
              <a:t> </a:t>
            </a:r>
            <a:endParaRPr lang="ru-RU" sz="2800" dirty="0">
              <a:latin typeface="Cambria" panose="02040503050406030204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45638" y="332657"/>
            <a:ext cx="8452724" cy="864096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5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. Правила и методология для АП</a:t>
            </a:r>
            <a:endParaRPr lang="pl-PL" sz="3200" dirty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10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2"/>
          </p:nvPr>
        </p:nvSpPr>
        <p:spPr>
          <a:xfrm>
            <a:off x="2555080" y="6377605"/>
            <a:ext cx="4969247" cy="127171"/>
          </a:xfrm>
        </p:spPr>
        <p:txBody>
          <a:bodyPr/>
          <a:lstStyle/>
          <a:p>
            <a:pPr lvl="0"/>
            <a:r>
              <a:rPr lang="ru-RU" dirty="0">
                <a:solidFill>
                  <a:srgbClr val="1D2C4C"/>
                </a:solidFill>
              </a:rPr>
              <a:t>Презентация Материалов, разработанных проектом ЕС, </a:t>
            </a:r>
            <a:r>
              <a:rPr lang="ru-RU" dirty="0" err="1">
                <a:solidFill>
                  <a:srgbClr val="1D2C4C"/>
                </a:solidFill>
              </a:rPr>
              <a:t>г.Минск</a:t>
            </a:r>
            <a:r>
              <a:rPr lang="ru-RU" dirty="0">
                <a:solidFill>
                  <a:srgbClr val="1D2C4C"/>
                </a:solidFill>
              </a:rPr>
              <a:t>, декабрь </a:t>
            </a:r>
            <a:r>
              <a:rPr lang="ru-RU" dirty="0" smtClean="0">
                <a:solidFill>
                  <a:srgbClr val="1D2C4C"/>
                </a:solidFill>
              </a:rPr>
              <a:t>2019 </a:t>
            </a:r>
            <a:r>
              <a:rPr lang="ru-RU" dirty="0">
                <a:solidFill>
                  <a:srgbClr val="1D2C4C"/>
                </a:solidFill>
              </a:rPr>
              <a:t>г.</a:t>
            </a:r>
            <a:endParaRPr lang="en-US" dirty="0">
              <a:solidFill>
                <a:srgbClr val="1D2C4C"/>
              </a:solidFill>
            </a:endParaRPr>
          </a:p>
          <a:p>
            <a:endParaRPr lang="en-US" dirty="0">
              <a:solidFill>
                <a:srgbClr val="1D2C4C"/>
              </a:solidFill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2126718743"/>
              </p:ext>
            </p:extLst>
          </p:nvPr>
        </p:nvGraphicFramePr>
        <p:xfrm>
          <a:off x="344400" y="1484784"/>
          <a:ext cx="8332056" cy="3627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0006765"/>
              </p:ext>
            </p:extLst>
          </p:nvPr>
        </p:nvGraphicFramePr>
        <p:xfrm>
          <a:off x="395536" y="5157193"/>
          <a:ext cx="8280920" cy="1218208"/>
        </p:xfrm>
        <a:graphic>
          <a:graphicData uri="http://schemas.openxmlformats.org/drawingml/2006/table">
            <a:tbl>
              <a:tblPr/>
              <a:tblGrid>
                <a:gridCol w="8280920">
                  <a:extLst>
                    <a:ext uri="{9D8B030D-6E8A-4147-A177-3AD203B41FA5}">
                      <a16:colId xmlns:a16="http://schemas.microsoft.com/office/drawing/2014/main" val="3208870439"/>
                    </a:ext>
                  </a:extLst>
                </a:gridCol>
              </a:tblGrid>
              <a:tr h="121820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1"/>
                          </a:solidFill>
                        </a:rPr>
                        <a:t>Правила и методология</a:t>
                      </a:r>
                      <a:r>
                        <a:rPr lang="ru-RU" baseline="0" dirty="0" smtClean="0">
                          <a:solidFill>
                            <a:schemeClr val="accent1"/>
                          </a:solidFill>
                        </a:rPr>
                        <a:t> по разным направлениям экспертами проекта ЕС разработаны для вновь созданной Аудиторской палаты (АП), но они являются рекомендуемыми и ни в коем случае, не означают, что АП должна следовать им. Данная методология разработана с точки зрения международного опыта, но АП уже в рамках своей работы будет дорабатывать эти Правила с учетом своих потребностей и местных требований законодательства и консультаций / обсуждений со всеми членами Правления АП.</a:t>
                      </a:r>
                      <a:endParaRPr lang="ru-RU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80468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45446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45638" y="1268760"/>
            <a:ext cx="8452724" cy="5236016"/>
          </a:xfrm>
        </p:spPr>
        <p:txBody>
          <a:bodyPr>
            <a:normAutofit/>
          </a:bodyPr>
          <a:lstStyle/>
          <a:p>
            <a:pPr marL="0" lvl="0" indent="0" fontAlgn="base">
              <a:buNone/>
            </a:pPr>
            <a:r>
              <a:rPr lang="ru-RU" sz="2400" dirty="0" smtClean="0">
                <a:latin typeface="Cambria" panose="02040503050406030204" pitchFamily="18" charset="0"/>
              </a:rPr>
              <a:t>.</a:t>
            </a: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45638" y="332657"/>
            <a:ext cx="8452724" cy="792087"/>
          </a:xfrm>
        </p:spPr>
        <p:txBody>
          <a:bodyPr>
            <a:noAutofit/>
          </a:bodyPr>
          <a:lstStyle/>
          <a:p>
            <a:pPr lvl="0"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6. Планы дальнейшей работы</a:t>
            </a:r>
            <a:endParaRPr lang="pl-PL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11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2"/>
          </p:nvPr>
        </p:nvSpPr>
        <p:spPr>
          <a:xfrm>
            <a:off x="2267744" y="6375401"/>
            <a:ext cx="4896543" cy="129376"/>
          </a:xfrm>
        </p:spPr>
        <p:txBody>
          <a:bodyPr/>
          <a:lstStyle/>
          <a:p>
            <a:pPr lvl="0" algn="ctr"/>
            <a:r>
              <a:rPr lang="ru-RU" dirty="0">
                <a:solidFill>
                  <a:srgbClr val="1D2C4C"/>
                </a:solidFill>
              </a:rPr>
              <a:t>Презентация Материалов, разработанных проектом ЕС, </a:t>
            </a:r>
            <a:r>
              <a:rPr lang="ru-RU" dirty="0" err="1">
                <a:solidFill>
                  <a:srgbClr val="1D2C4C"/>
                </a:solidFill>
              </a:rPr>
              <a:t>г.Минск</a:t>
            </a:r>
            <a:r>
              <a:rPr lang="ru-RU" dirty="0">
                <a:solidFill>
                  <a:srgbClr val="1D2C4C"/>
                </a:solidFill>
              </a:rPr>
              <a:t>, декабрь 2019 г</a:t>
            </a:r>
            <a:endParaRPr lang="en-US" dirty="0">
              <a:solidFill>
                <a:srgbClr val="1D2C4C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002688243"/>
              </p:ext>
            </p:extLst>
          </p:nvPr>
        </p:nvGraphicFramePr>
        <p:xfrm>
          <a:off x="344400" y="1215256"/>
          <a:ext cx="8453962" cy="5016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0887957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445917"/>
              </p:ext>
            </p:extLst>
          </p:nvPr>
        </p:nvGraphicFramePr>
        <p:xfrm>
          <a:off x="1524000" y="476672"/>
          <a:ext cx="609600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481997876"/>
                    </a:ext>
                  </a:extLst>
                </a:gridCol>
              </a:tblGrid>
              <a:tr h="1800200">
                <a:tc>
                  <a:txBody>
                    <a:bodyPr/>
                    <a:lstStyle/>
                    <a:p>
                      <a:pPr algn="ctr"/>
                      <a:endParaRPr lang="ru-RU" sz="3000" dirty="0" smtClean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3000" dirty="0" smtClean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</a:rPr>
                        <a:t>Вопросы</a:t>
                      </a:r>
                      <a:r>
                        <a:rPr lang="ru-RU" sz="3000" baseline="0" dirty="0" smtClean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</a:rPr>
                        <a:t> и ответы</a:t>
                      </a:r>
                    </a:p>
                    <a:p>
                      <a:pPr algn="ctr"/>
                      <a:endParaRPr lang="ru-RU" sz="3000" baseline="0" dirty="0" smtClean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3000" baseline="0" dirty="0" smtClean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</a:rPr>
                        <a:t>СПАСИБО!</a:t>
                      </a:r>
                      <a:endParaRPr lang="ru-RU" sz="3000" dirty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25974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389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5562600" cy="576064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План презентации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6408712" cy="4536504"/>
          </a:xfrm>
        </p:spPr>
        <p:txBody>
          <a:bodyPr>
            <a:normAutofit fontScale="92500" lnSpcReduction="10000"/>
          </a:bodyPr>
          <a:lstStyle/>
          <a:p>
            <a:pPr marL="571500" lvl="0" indent="-571500" defTabSz="914400">
              <a:spcBef>
                <a:spcPct val="20000"/>
              </a:spcBef>
              <a:buFont typeface="+mj-lt"/>
              <a:buAutoNum type="arabicPeriod"/>
            </a:pPr>
            <a:r>
              <a:rPr lang="ru-RU" sz="2400" dirty="0" smtClean="0">
                <a:latin typeface="Cambria" panose="02040503050406030204" pitchFamily="18" charset="0"/>
              </a:rPr>
              <a:t>Цели Проекта и совместная работа с МФ</a:t>
            </a:r>
          </a:p>
          <a:p>
            <a:pPr marL="571500" lvl="0" indent="-571500" defTabSz="914400">
              <a:spcBef>
                <a:spcPct val="20000"/>
              </a:spcBef>
              <a:buFont typeface="+mj-lt"/>
              <a:buAutoNum type="arabicPeriod"/>
            </a:pPr>
            <a:endParaRPr lang="ru-RU" sz="2400" dirty="0" smtClean="0">
              <a:latin typeface="Cambria" panose="02040503050406030204" pitchFamily="18" charset="0"/>
            </a:endParaRPr>
          </a:p>
          <a:p>
            <a:pPr marL="571500" lvl="0" indent="-571500" defTabSz="914400">
              <a:spcBef>
                <a:spcPct val="20000"/>
              </a:spcBef>
              <a:buFont typeface="+mj-lt"/>
              <a:buAutoNum type="arabicPeriod"/>
            </a:pPr>
            <a:r>
              <a:rPr lang="ru-RU" sz="2400" dirty="0" smtClean="0">
                <a:latin typeface="Cambria" panose="02040503050406030204" pitchFamily="18" charset="0"/>
              </a:rPr>
              <a:t>Компоненты Проекта ЕС</a:t>
            </a:r>
          </a:p>
          <a:p>
            <a:pPr marL="571500" lvl="0" indent="-571500" defTabSz="914400">
              <a:spcBef>
                <a:spcPct val="20000"/>
              </a:spcBef>
              <a:buFont typeface="+mj-lt"/>
              <a:buAutoNum type="arabicPeriod"/>
            </a:pPr>
            <a:endParaRPr lang="ru-RU" sz="2400" dirty="0" smtClean="0">
              <a:latin typeface="Cambria" panose="02040503050406030204" pitchFamily="18" charset="0"/>
            </a:endParaRPr>
          </a:p>
          <a:p>
            <a:pPr marL="514350" lvl="0" indent="-514350" defTabSz="914400">
              <a:spcBef>
                <a:spcPct val="20000"/>
              </a:spcBef>
              <a:buFont typeface="+mj-lt"/>
              <a:buAutoNum type="arabicPeriod"/>
            </a:pPr>
            <a:r>
              <a:rPr lang="ru-RU" sz="2400" dirty="0" smtClean="0">
                <a:latin typeface="Cambria" panose="02040503050406030204" pitchFamily="18" charset="0"/>
              </a:rPr>
              <a:t>Отчеты по Исследованию</a:t>
            </a:r>
          </a:p>
          <a:p>
            <a:pPr marL="514350" lvl="0" indent="-514350" defTabSz="914400">
              <a:spcBef>
                <a:spcPct val="20000"/>
              </a:spcBef>
              <a:buFont typeface="+mj-lt"/>
              <a:buAutoNum type="arabicPeriod"/>
            </a:pPr>
            <a:endParaRPr lang="ru-RU" sz="2400" dirty="0" smtClean="0">
              <a:latin typeface="Cambria" panose="02040503050406030204" pitchFamily="18" charset="0"/>
            </a:endParaRPr>
          </a:p>
          <a:p>
            <a:pPr marL="514350" lvl="0" indent="-514350" defTabSz="914400">
              <a:spcBef>
                <a:spcPct val="20000"/>
              </a:spcBef>
              <a:buFont typeface="+mj-lt"/>
              <a:buAutoNum type="arabicPeriod"/>
            </a:pPr>
            <a:r>
              <a:rPr lang="ru-RU" sz="2400" dirty="0" smtClean="0">
                <a:latin typeface="Cambria" panose="02040503050406030204" pitchFamily="18" charset="0"/>
              </a:rPr>
              <a:t>Семинары для аудиторов</a:t>
            </a:r>
          </a:p>
          <a:p>
            <a:pPr lvl="0" defTabSz="914400">
              <a:spcBef>
                <a:spcPct val="20000"/>
              </a:spcBef>
            </a:pPr>
            <a:endParaRPr lang="ru-RU" sz="2400" dirty="0" smtClean="0">
              <a:latin typeface="Cambria" panose="02040503050406030204" pitchFamily="18" charset="0"/>
            </a:endParaRPr>
          </a:p>
          <a:p>
            <a:pPr marL="514350" lvl="0" indent="-514350" defTabSz="914400">
              <a:spcBef>
                <a:spcPct val="20000"/>
              </a:spcBef>
              <a:buFont typeface="+mj-lt"/>
              <a:buAutoNum type="arabicPeriod" startAt="5"/>
            </a:pPr>
            <a:r>
              <a:rPr lang="ru-RU" sz="2400" dirty="0" smtClean="0">
                <a:latin typeface="Cambria" panose="02040503050406030204" pitchFamily="18" charset="0"/>
              </a:rPr>
              <a:t>Правила и методология для Аудиторской палаты</a:t>
            </a:r>
          </a:p>
          <a:p>
            <a:pPr lvl="0" defTabSz="914400">
              <a:spcBef>
                <a:spcPct val="20000"/>
              </a:spcBef>
            </a:pPr>
            <a:endParaRPr lang="ru-RU" sz="2400" dirty="0" smtClean="0">
              <a:latin typeface="Cambria" panose="02040503050406030204" pitchFamily="18" charset="0"/>
            </a:endParaRPr>
          </a:p>
          <a:p>
            <a:pPr marL="514350" lvl="0" indent="-514350" defTabSz="914400">
              <a:spcBef>
                <a:spcPct val="20000"/>
              </a:spcBef>
              <a:buFont typeface="+mj-lt"/>
              <a:buAutoNum type="arabicPeriod" startAt="6"/>
            </a:pPr>
            <a:r>
              <a:rPr lang="ru-RU" sz="2400" dirty="0" smtClean="0">
                <a:latin typeface="Cambria" panose="02040503050406030204" pitchFamily="18" charset="0"/>
              </a:rPr>
              <a:t>Планы дальнейшей работы</a:t>
            </a:r>
            <a:endParaRPr lang="en-US" sz="2400" dirty="0">
              <a:latin typeface="Cambria" panose="020405030504060302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66"/>
            <a:fld id="{4755468B-C2BA-8B42-ABD6-597061763577}" type="slidenum">
              <a:rPr lang="en-US" smtClean="0">
                <a:solidFill>
                  <a:srgbClr val="FFFFFF"/>
                </a:solidFill>
              </a:rPr>
              <a:pPr defTabSz="685766"/>
              <a:t>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683568" y="6381328"/>
            <a:ext cx="5326360" cy="214427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rgbClr val="1D2C4C"/>
                </a:solidFill>
              </a:rPr>
              <a:t>Презентация Материалов, разработанных проектом ЕС, </a:t>
            </a:r>
            <a:r>
              <a:rPr lang="ru-RU" dirty="0">
                <a:solidFill>
                  <a:srgbClr val="1D2C4C"/>
                </a:solidFill>
              </a:rPr>
              <a:t>г.Минск, </a:t>
            </a:r>
            <a:r>
              <a:rPr lang="ru-RU" dirty="0" smtClean="0">
                <a:solidFill>
                  <a:srgbClr val="1D2C4C"/>
                </a:solidFill>
              </a:rPr>
              <a:t>декабрь 2019 г</a:t>
            </a:r>
            <a:r>
              <a:rPr lang="ru-RU" dirty="0">
                <a:solidFill>
                  <a:srgbClr val="1D2C4C"/>
                </a:solidFill>
              </a:rPr>
              <a:t>.</a:t>
            </a:r>
            <a:endParaRPr lang="en-US" dirty="0">
              <a:solidFill>
                <a:srgbClr val="1D2C4C"/>
              </a:solidFill>
            </a:endParaRPr>
          </a:p>
          <a:p>
            <a:endParaRPr lang="en-US" dirty="0">
              <a:solidFill>
                <a:srgbClr val="1D2C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4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45638" y="1484784"/>
            <a:ext cx="8452724" cy="50199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Cambria" panose="02040503050406030204" pitchFamily="18" charset="0"/>
              </a:rPr>
              <a:t>Основная цель проект технической помощи Европейского </a:t>
            </a:r>
            <a:r>
              <a:rPr lang="ru-RU" sz="2400" b="1" dirty="0" smtClean="0">
                <a:latin typeface="Cambria" panose="02040503050406030204" pitchFamily="18" charset="0"/>
              </a:rPr>
              <a:t>союза</a:t>
            </a:r>
            <a:r>
              <a:rPr lang="ru-RU" sz="2400" dirty="0" smtClean="0">
                <a:latin typeface="Cambria" panose="02040503050406030204" pitchFamily="18" charset="0"/>
              </a:rPr>
              <a:t>: </a:t>
            </a:r>
          </a:p>
          <a:p>
            <a:pPr marL="0" indent="0">
              <a:buNone/>
            </a:pPr>
            <a:endParaRPr lang="ru-RU" sz="2400" dirty="0">
              <a:latin typeface="Cambria" panose="02040503050406030204" pitchFamily="18" charset="0"/>
            </a:endParaRPr>
          </a:p>
          <a:p>
            <a:pPr lvl="0" fontAlgn="base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Cambria" panose="02040503050406030204" pitchFamily="18" charset="0"/>
              </a:rPr>
              <a:t>содействие в установлении институциональных основ аудиторской деятельности в Республике Беларусь, основанные на лучшей международной практике, также как развитие институционального развития путем обучения аудиторов, и развитие и применение эффективной системы контроля качества оказанных услуг по аудиту.</a:t>
            </a: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45638" y="332657"/>
            <a:ext cx="8452724" cy="792087"/>
          </a:xfrm>
        </p:spPr>
        <p:txBody>
          <a:bodyPr>
            <a:noAutofit/>
          </a:bodyPr>
          <a:lstStyle/>
          <a:p>
            <a:pPr lvl="0" algn="ctr"/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1. Цели Проекта и совместная работа с МФ</a:t>
            </a:r>
            <a:endParaRPr lang="pl-PL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3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2"/>
          </p:nvPr>
        </p:nvSpPr>
        <p:spPr>
          <a:xfrm>
            <a:off x="2267744" y="6375401"/>
            <a:ext cx="4896543" cy="129376"/>
          </a:xfrm>
        </p:spPr>
        <p:txBody>
          <a:bodyPr/>
          <a:lstStyle/>
          <a:p>
            <a:pPr lvl="0" algn="ctr"/>
            <a:r>
              <a:rPr lang="ru-RU" dirty="0">
                <a:solidFill>
                  <a:srgbClr val="1D2C4C"/>
                </a:solidFill>
              </a:rPr>
              <a:t>Презентация Материалов, разработанных проектом ЕС, </a:t>
            </a:r>
            <a:r>
              <a:rPr lang="ru-RU" dirty="0" err="1">
                <a:solidFill>
                  <a:srgbClr val="1D2C4C"/>
                </a:solidFill>
              </a:rPr>
              <a:t>г.Минск</a:t>
            </a:r>
            <a:r>
              <a:rPr lang="ru-RU" dirty="0">
                <a:solidFill>
                  <a:srgbClr val="1D2C4C"/>
                </a:solidFill>
              </a:rPr>
              <a:t>, декабрь 2019 г</a:t>
            </a:r>
            <a:endParaRPr lang="en-US" dirty="0">
              <a:solidFill>
                <a:srgbClr val="1D2C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3035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45638" y="1268760"/>
            <a:ext cx="8452724" cy="5236016"/>
          </a:xfrm>
        </p:spPr>
        <p:txBody>
          <a:bodyPr>
            <a:normAutofit fontScale="85000" lnSpcReduction="20000"/>
          </a:bodyPr>
          <a:lstStyle/>
          <a:p>
            <a:pPr lvl="0" fontAlgn="base">
              <a:buFont typeface="Wingdings" panose="05000000000000000000" pitchFamily="2" charset="2"/>
              <a:buChar char="Ø"/>
            </a:pPr>
            <a:r>
              <a:rPr lang="ru-RU" sz="2400" b="1" dirty="0" smtClean="0">
                <a:latin typeface="Cambria" panose="02040503050406030204" pitchFamily="18" charset="0"/>
              </a:rPr>
              <a:t>Срок </a:t>
            </a:r>
            <a:r>
              <a:rPr lang="ru-RU" sz="2400" dirty="0" smtClean="0">
                <a:latin typeface="Cambria" panose="02040503050406030204" pitchFamily="18" charset="0"/>
              </a:rPr>
              <a:t>Проекта ЕС по развитию аудита:</a:t>
            </a:r>
          </a:p>
          <a:p>
            <a:pPr lvl="0" fontAlgn="base">
              <a:buFont typeface="Wingdings" panose="05000000000000000000" pitchFamily="2" charset="2"/>
              <a:buChar char="ü"/>
            </a:pPr>
            <a:r>
              <a:rPr lang="ru-RU" sz="2400" dirty="0">
                <a:latin typeface="Cambria" panose="02040503050406030204" pitchFamily="18" charset="0"/>
              </a:rPr>
              <a:t> </a:t>
            </a:r>
            <a:r>
              <a:rPr lang="ru-RU" sz="2400" dirty="0" smtClean="0">
                <a:latin typeface="Cambria" panose="02040503050406030204" pitchFamily="18" charset="0"/>
              </a:rPr>
              <a:t>     Сентябрь 2019г. – Июль 2020г.</a:t>
            </a:r>
          </a:p>
          <a:p>
            <a:pPr lvl="0" fontAlgn="base">
              <a:buFont typeface="Wingdings" panose="05000000000000000000" pitchFamily="2" charset="2"/>
              <a:buChar char="Ø"/>
            </a:pPr>
            <a:endParaRPr lang="ru-RU" sz="2400" dirty="0" smtClean="0">
              <a:latin typeface="Cambria" panose="02040503050406030204" pitchFamily="18" charset="0"/>
            </a:endParaRPr>
          </a:p>
          <a:p>
            <a:pPr lvl="0" fontAlgn="base">
              <a:buFont typeface="Wingdings" panose="05000000000000000000" pitchFamily="2" charset="2"/>
              <a:buChar char="Ø"/>
            </a:pPr>
            <a:r>
              <a:rPr lang="ru-RU" sz="2400" b="1" dirty="0" smtClean="0">
                <a:latin typeface="Cambria" panose="02040503050406030204" pitchFamily="18" charset="0"/>
              </a:rPr>
              <a:t>Донор</a:t>
            </a:r>
            <a:r>
              <a:rPr lang="ru-RU" sz="2400" dirty="0" smtClean="0">
                <a:latin typeface="Cambria" panose="02040503050406030204" pitchFamily="18" charset="0"/>
              </a:rPr>
              <a:t> – Европейский союз в лице Европейской делегации в Республике Беларусь</a:t>
            </a:r>
          </a:p>
          <a:p>
            <a:pPr lvl="0" fontAlgn="base">
              <a:buFont typeface="Wingdings" panose="05000000000000000000" pitchFamily="2" charset="2"/>
              <a:buChar char="Ø"/>
            </a:pPr>
            <a:endParaRPr lang="ru-RU" sz="2400" dirty="0" smtClean="0">
              <a:latin typeface="Cambria" panose="02040503050406030204" pitchFamily="18" charset="0"/>
            </a:endParaRPr>
          </a:p>
          <a:p>
            <a:pPr lvl="0" fontAlgn="base">
              <a:buFont typeface="Wingdings" panose="05000000000000000000" pitchFamily="2" charset="2"/>
              <a:buChar char="Ø"/>
            </a:pPr>
            <a:r>
              <a:rPr lang="ru-RU" sz="2400" b="1" dirty="0" smtClean="0">
                <a:latin typeface="Cambria" panose="02040503050406030204" pitchFamily="18" charset="0"/>
              </a:rPr>
              <a:t>Заказчик </a:t>
            </a:r>
            <a:r>
              <a:rPr lang="ru-RU" sz="2400" dirty="0" smtClean="0">
                <a:latin typeface="Cambria" panose="02040503050406030204" pitchFamily="18" charset="0"/>
              </a:rPr>
              <a:t>– Министерство финансов Республики Беларусь</a:t>
            </a:r>
          </a:p>
          <a:p>
            <a:pPr lvl="0" fontAlgn="base">
              <a:buFont typeface="Wingdings" panose="05000000000000000000" pitchFamily="2" charset="2"/>
              <a:buChar char="Ø"/>
            </a:pPr>
            <a:endParaRPr lang="ru-RU" sz="2400" dirty="0" smtClean="0">
              <a:latin typeface="Cambria" panose="02040503050406030204" pitchFamily="18" charset="0"/>
            </a:endParaRPr>
          </a:p>
          <a:p>
            <a:pPr lvl="0" fontAlgn="base">
              <a:buFont typeface="Wingdings" panose="05000000000000000000" pitchFamily="2" charset="2"/>
              <a:buChar char="Ø"/>
            </a:pPr>
            <a:r>
              <a:rPr lang="ru-RU" sz="2400" b="1" dirty="0" smtClean="0">
                <a:latin typeface="Cambria" panose="02040503050406030204" pitchFamily="18" charset="0"/>
              </a:rPr>
              <a:t>Исполнитель </a:t>
            </a:r>
            <a:r>
              <a:rPr lang="ru-RU" sz="2400" dirty="0" smtClean="0">
                <a:latin typeface="Cambria" panose="02040503050406030204" pitchFamily="18" charset="0"/>
              </a:rPr>
              <a:t>– Международная компания «</a:t>
            </a:r>
            <a:r>
              <a:rPr lang="en-US" sz="2400" dirty="0" smtClean="0">
                <a:latin typeface="Cambria" panose="02040503050406030204" pitchFamily="18" charset="0"/>
              </a:rPr>
              <a:t>DT Global</a:t>
            </a:r>
            <a:r>
              <a:rPr lang="ru-RU" sz="2400" dirty="0" smtClean="0">
                <a:latin typeface="Cambria" panose="02040503050406030204" pitchFamily="18" charset="0"/>
              </a:rPr>
              <a:t>»</a:t>
            </a:r>
          </a:p>
          <a:p>
            <a:pPr lvl="0" fontAlgn="base">
              <a:buFont typeface="Wingdings" panose="05000000000000000000" pitchFamily="2" charset="2"/>
              <a:buChar char="Ø"/>
            </a:pPr>
            <a:endParaRPr lang="ru-RU" sz="2400" dirty="0" smtClean="0">
              <a:latin typeface="Cambria" panose="02040503050406030204" pitchFamily="18" charset="0"/>
            </a:endParaRPr>
          </a:p>
          <a:p>
            <a:pPr lvl="0" fontAlgn="base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Cambria" panose="02040503050406030204" pitchFamily="18" charset="0"/>
              </a:rPr>
              <a:t>3 миссии международных экспертов из 4 в РБ уже завершены</a:t>
            </a:r>
          </a:p>
          <a:p>
            <a:pPr lvl="0" fontAlgn="base">
              <a:buFont typeface="Wingdings" panose="05000000000000000000" pitchFamily="2" charset="2"/>
              <a:buChar char="Ø"/>
            </a:pPr>
            <a:endParaRPr lang="ru-RU" sz="2400" dirty="0" smtClean="0">
              <a:latin typeface="Cambria" panose="02040503050406030204" pitchFamily="18" charset="0"/>
            </a:endParaRPr>
          </a:p>
          <a:p>
            <a:pPr lvl="0" fontAlgn="base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Cambria" panose="02040503050406030204" pitchFamily="18" charset="0"/>
              </a:rPr>
              <a:t>Главное управление регулирования аудиторской деятельности, бухгалтерского учета и финансовой отчетности Министерства финансов Республики Беларусь оказывает полное содействие успешной реализации проекта техпомощи ЕС и его экспертам.</a:t>
            </a: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45638" y="332657"/>
            <a:ext cx="8452724" cy="792087"/>
          </a:xfrm>
        </p:spPr>
        <p:txBody>
          <a:bodyPr>
            <a:noAutofit/>
          </a:bodyPr>
          <a:lstStyle/>
          <a:p>
            <a:pPr lvl="0" algn="ctr"/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1. Цели Проекта и совместная работа с МФ</a:t>
            </a:r>
            <a:endParaRPr lang="pl-PL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4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2"/>
          </p:nvPr>
        </p:nvSpPr>
        <p:spPr>
          <a:xfrm>
            <a:off x="2267744" y="6375401"/>
            <a:ext cx="4896543" cy="129376"/>
          </a:xfrm>
        </p:spPr>
        <p:txBody>
          <a:bodyPr/>
          <a:lstStyle/>
          <a:p>
            <a:pPr lvl="0" algn="ctr"/>
            <a:r>
              <a:rPr lang="ru-RU" dirty="0">
                <a:solidFill>
                  <a:srgbClr val="1D2C4C"/>
                </a:solidFill>
              </a:rPr>
              <a:t>Презентация Материалов, разработанных проектом ЕС, </a:t>
            </a:r>
            <a:r>
              <a:rPr lang="ru-RU" dirty="0" err="1">
                <a:solidFill>
                  <a:srgbClr val="1D2C4C"/>
                </a:solidFill>
              </a:rPr>
              <a:t>г.Минск</a:t>
            </a:r>
            <a:r>
              <a:rPr lang="ru-RU" dirty="0">
                <a:solidFill>
                  <a:srgbClr val="1D2C4C"/>
                </a:solidFill>
              </a:rPr>
              <a:t>, декабрь 2019 г</a:t>
            </a:r>
            <a:endParaRPr lang="en-US" dirty="0">
              <a:solidFill>
                <a:srgbClr val="1D2C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5142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45638" y="1268760"/>
            <a:ext cx="8452724" cy="5236016"/>
          </a:xfrm>
        </p:spPr>
        <p:txBody>
          <a:bodyPr>
            <a:normAutofit/>
          </a:bodyPr>
          <a:lstStyle/>
          <a:p>
            <a:pPr marL="0" lvl="0" indent="0" fontAlgn="base">
              <a:buNone/>
            </a:pPr>
            <a:r>
              <a:rPr lang="ru-RU" sz="2400" dirty="0" smtClean="0">
                <a:latin typeface="Cambria" panose="02040503050406030204" pitchFamily="18" charset="0"/>
              </a:rPr>
              <a:t>  </a:t>
            </a:r>
          </a:p>
          <a:p>
            <a:pPr lvl="0" fontAlgn="base">
              <a:buFont typeface="Wingdings" panose="05000000000000000000" pitchFamily="2" charset="2"/>
              <a:buChar char="Ø"/>
            </a:pPr>
            <a:endParaRPr lang="ru-RU" sz="2400" dirty="0" smtClean="0">
              <a:latin typeface="Cambria" panose="02040503050406030204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45638" y="332657"/>
            <a:ext cx="8452724" cy="609207"/>
          </a:xfrm>
        </p:spPr>
        <p:txBody>
          <a:bodyPr>
            <a:noAutofit/>
          </a:bodyPr>
          <a:lstStyle/>
          <a:p>
            <a:pPr lvl="0"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2. Компоненты Проекта ЕС</a:t>
            </a:r>
            <a:endParaRPr lang="pl-PL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5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2"/>
          </p:nvPr>
        </p:nvSpPr>
        <p:spPr>
          <a:xfrm>
            <a:off x="2267744" y="6375401"/>
            <a:ext cx="4896543" cy="129376"/>
          </a:xfrm>
        </p:spPr>
        <p:txBody>
          <a:bodyPr/>
          <a:lstStyle/>
          <a:p>
            <a:pPr lvl="0" algn="ctr"/>
            <a:r>
              <a:rPr lang="ru-RU" dirty="0">
                <a:solidFill>
                  <a:srgbClr val="1D2C4C"/>
                </a:solidFill>
              </a:rPr>
              <a:t>Презентация Материалов, разработанных проектом ЕС, </a:t>
            </a:r>
            <a:r>
              <a:rPr lang="ru-RU" dirty="0" err="1">
                <a:solidFill>
                  <a:srgbClr val="1D2C4C"/>
                </a:solidFill>
              </a:rPr>
              <a:t>г.Минск</a:t>
            </a:r>
            <a:r>
              <a:rPr lang="ru-RU" dirty="0">
                <a:solidFill>
                  <a:srgbClr val="1D2C4C"/>
                </a:solidFill>
              </a:rPr>
              <a:t>, декабрь 2019 г</a:t>
            </a:r>
            <a:endParaRPr lang="en-US" dirty="0">
              <a:solidFill>
                <a:srgbClr val="1D2C4C"/>
              </a:solidFill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2392643638"/>
              </p:ext>
            </p:extLst>
          </p:nvPr>
        </p:nvGraphicFramePr>
        <p:xfrm>
          <a:off x="344400" y="941864"/>
          <a:ext cx="8404064" cy="5289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835425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45638" y="1268760"/>
            <a:ext cx="8452724" cy="523601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ru-RU" sz="2400" dirty="0" smtClean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45638" y="332657"/>
            <a:ext cx="8452724" cy="792087"/>
          </a:xfrm>
        </p:spPr>
        <p:txBody>
          <a:bodyPr>
            <a:noAutofit/>
          </a:bodyPr>
          <a:lstStyle/>
          <a:p>
            <a:pPr lvl="0"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3. Отчеты по исследованию</a:t>
            </a:r>
            <a:endParaRPr lang="pl-PL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6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2"/>
          </p:nvPr>
        </p:nvSpPr>
        <p:spPr>
          <a:xfrm>
            <a:off x="2267744" y="6375401"/>
            <a:ext cx="4896543" cy="129376"/>
          </a:xfrm>
        </p:spPr>
        <p:txBody>
          <a:bodyPr/>
          <a:lstStyle/>
          <a:p>
            <a:pPr lvl="0" algn="ctr"/>
            <a:r>
              <a:rPr lang="ru-RU" dirty="0">
                <a:solidFill>
                  <a:srgbClr val="1D2C4C"/>
                </a:solidFill>
              </a:rPr>
              <a:t>Презентация Материалов, разработанных проектом ЕС, </a:t>
            </a:r>
            <a:r>
              <a:rPr lang="ru-RU" dirty="0" err="1">
                <a:solidFill>
                  <a:srgbClr val="1D2C4C"/>
                </a:solidFill>
              </a:rPr>
              <a:t>г.Минск</a:t>
            </a:r>
            <a:r>
              <a:rPr lang="ru-RU" dirty="0">
                <a:solidFill>
                  <a:srgbClr val="1D2C4C"/>
                </a:solidFill>
              </a:rPr>
              <a:t>, декабрь 2019 г</a:t>
            </a:r>
            <a:endParaRPr lang="en-US" dirty="0">
              <a:solidFill>
                <a:srgbClr val="1D2C4C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139240972"/>
              </p:ext>
            </p:extLst>
          </p:nvPr>
        </p:nvGraphicFramePr>
        <p:xfrm>
          <a:off x="344400" y="1340768"/>
          <a:ext cx="8453962" cy="4890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5311999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45638" y="1268760"/>
            <a:ext cx="8452724" cy="523601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ru-RU" sz="2400" dirty="0" smtClean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45638" y="332657"/>
            <a:ext cx="8452724" cy="792087"/>
          </a:xfrm>
        </p:spPr>
        <p:txBody>
          <a:bodyPr>
            <a:noAutofit/>
          </a:bodyPr>
          <a:lstStyle/>
          <a:p>
            <a:pPr lvl="0"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3. Отчеты по исследованию</a:t>
            </a:r>
            <a:endParaRPr lang="pl-PL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7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2"/>
          </p:nvPr>
        </p:nvSpPr>
        <p:spPr>
          <a:xfrm>
            <a:off x="2267744" y="6375401"/>
            <a:ext cx="4896543" cy="129376"/>
          </a:xfrm>
        </p:spPr>
        <p:txBody>
          <a:bodyPr/>
          <a:lstStyle/>
          <a:p>
            <a:pPr lvl="0" algn="ctr"/>
            <a:r>
              <a:rPr lang="ru-RU" dirty="0">
                <a:solidFill>
                  <a:srgbClr val="1D2C4C"/>
                </a:solidFill>
              </a:rPr>
              <a:t>Презентация Материалов, разработанных проектом ЕС, </a:t>
            </a:r>
            <a:r>
              <a:rPr lang="ru-RU" dirty="0" err="1">
                <a:solidFill>
                  <a:srgbClr val="1D2C4C"/>
                </a:solidFill>
              </a:rPr>
              <a:t>г.Минск</a:t>
            </a:r>
            <a:r>
              <a:rPr lang="ru-RU" dirty="0">
                <a:solidFill>
                  <a:srgbClr val="1D2C4C"/>
                </a:solidFill>
              </a:rPr>
              <a:t>, декабрь 2019 г</a:t>
            </a:r>
            <a:endParaRPr lang="en-US" dirty="0">
              <a:solidFill>
                <a:srgbClr val="1D2C4C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61953796"/>
              </p:ext>
            </p:extLst>
          </p:nvPr>
        </p:nvGraphicFramePr>
        <p:xfrm>
          <a:off x="344400" y="1340768"/>
          <a:ext cx="8453962" cy="4890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6227114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45638" y="1268760"/>
            <a:ext cx="8452724" cy="523601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ru-RU" sz="2400" dirty="0" smtClean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45638" y="332657"/>
            <a:ext cx="8452724" cy="792087"/>
          </a:xfrm>
        </p:spPr>
        <p:txBody>
          <a:bodyPr>
            <a:noAutofit/>
          </a:bodyPr>
          <a:lstStyle/>
          <a:p>
            <a:pPr lvl="0"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3. Отчеты по исследованию</a:t>
            </a:r>
            <a:endParaRPr lang="pl-PL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8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2"/>
          </p:nvPr>
        </p:nvSpPr>
        <p:spPr>
          <a:xfrm>
            <a:off x="2267744" y="6375401"/>
            <a:ext cx="4896543" cy="129376"/>
          </a:xfrm>
        </p:spPr>
        <p:txBody>
          <a:bodyPr/>
          <a:lstStyle/>
          <a:p>
            <a:pPr lvl="0" algn="ctr"/>
            <a:r>
              <a:rPr lang="ru-RU" dirty="0">
                <a:solidFill>
                  <a:srgbClr val="1D2C4C"/>
                </a:solidFill>
              </a:rPr>
              <a:t>Презентация Материалов, разработанных проектом ЕС, </a:t>
            </a:r>
            <a:r>
              <a:rPr lang="ru-RU" dirty="0" err="1">
                <a:solidFill>
                  <a:srgbClr val="1D2C4C"/>
                </a:solidFill>
              </a:rPr>
              <a:t>г.Минск</a:t>
            </a:r>
            <a:r>
              <a:rPr lang="ru-RU" dirty="0">
                <a:solidFill>
                  <a:srgbClr val="1D2C4C"/>
                </a:solidFill>
              </a:rPr>
              <a:t>, декабрь 2019 г</a:t>
            </a:r>
            <a:endParaRPr lang="en-US" dirty="0">
              <a:solidFill>
                <a:srgbClr val="1D2C4C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435982491"/>
              </p:ext>
            </p:extLst>
          </p:nvPr>
        </p:nvGraphicFramePr>
        <p:xfrm>
          <a:off x="344400" y="1340768"/>
          <a:ext cx="8453962" cy="4890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446853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45638" y="1268760"/>
            <a:ext cx="8452724" cy="523601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ru-RU" sz="2400" dirty="0" smtClean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45638" y="332657"/>
            <a:ext cx="8452724" cy="792087"/>
          </a:xfrm>
        </p:spPr>
        <p:txBody>
          <a:bodyPr>
            <a:noAutofit/>
          </a:bodyPr>
          <a:lstStyle/>
          <a:p>
            <a:pPr lvl="0"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4. Семинары для аудиторов</a:t>
            </a:r>
            <a:endParaRPr lang="pl-PL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55468B-C2BA-8B42-ABD6-597061763577}" type="slidenum">
              <a:rPr lang="en-US" smtClean="0">
                <a:solidFill>
                  <a:srgbClr val="1D2C4C"/>
                </a:solidFill>
              </a:rPr>
              <a:pPr/>
              <a:t>9</a:t>
            </a:fld>
            <a:endParaRPr lang="en-US" dirty="0">
              <a:solidFill>
                <a:srgbClr val="1D2C4C"/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2"/>
          </p:nvPr>
        </p:nvSpPr>
        <p:spPr>
          <a:xfrm>
            <a:off x="2267744" y="6303392"/>
            <a:ext cx="4896543" cy="201385"/>
          </a:xfrm>
        </p:spPr>
        <p:txBody>
          <a:bodyPr/>
          <a:lstStyle/>
          <a:p>
            <a:pPr lvl="0" algn="ctr"/>
            <a:r>
              <a:rPr lang="ru-RU" dirty="0">
                <a:solidFill>
                  <a:srgbClr val="1D2C4C"/>
                </a:solidFill>
              </a:rPr>
              <a:t>Презентация Материалов, разработанных проектом ЕС, </a:t>
            </a:r>
            <a:r>
              <a:rPr lang="ru-RU" dirty="0" err="1">
                <a:solidFill>
                  <a:srgbClr val="1D2C4C"/>
                </a:solidFill>
              </a:rPr>
              <a:t>г.Минск</a:t>
            </a:r>
            <a:r>
              <a:rPr lang="ru-RU" dirty="0">
                <a:solidFill>
                  <a:srgbClr val="1D2C4C"/>
                </a:solidFill>
              </a:rPr>
              <a:t>, декабрь 2019 г</a:t>
            </a:r>
            <a:endParaRPr lang="en-US" dirty="0">
              <a:solidFill>
                <a:srgbClr val="1D2C4C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674808789"/>
              </p:ext>
            </p:extLst>
          </p:nvPr>
        </p:nvGraphicFramePr>
        <p:xfrm>
          <a:off x="188438" y="1340768"/>
          <a:ext cx="8609923" cy="4890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908243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T Global Theme 16:9">
  <a:themeElements>
    <a:clrScheme name="DT Global">
      <a:dk1>
        <a:srgbClr val="000000"/>
      </a:dk1>
      <a:lt1>
        <a:srgbClr val="FFFFFF"/>
      </a:lt1>
      <a:dk2>
        <a:srgbClr val="1D2C4C"/>
      </a:dk2>
      <a:lt2>
        <a:srgbClr val="79C7F4"/>
      </a:lt2>
      <a:accent1>
        <a:srgbClr val="2659C7"/>
      </a:accent1>
      <a:accent2>
        <a:srgbClr val="7A838E"/>
      </a:accent2>
      <a:accent3>
        <a:srgbClr val="F36967"/>
      </a:accent3>
      <a:accent4>
        <a:srgbClr val="24CFA2"/>
      </a:accent4>
      <a:accent5>
        <a:srgbClr val="FFDE24"/>
      </a:accent5>
      <a:accent6>
        <a:srgbClr val="BEE6FA"/>
      </a:accent6>
      <a:hlink>
        <a:srgbClr val="1F40E6"/>
      </a:hlink>
      <a:folHlink>
        <a:srgbClr val="EA6D64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T Global Theme" id="{DD3A78A6-9F17-6D4D-AF4F-11AF7BCFF42C}" vid="{2B807BDD-D6B5-1445-902F-B8251F4F8FC5}"/>
    </a:ext>
  </a:extLst>
</a:theme>
</file>

<file path=ppt/theme/theme2.xml><?xml version="1.0" encoding="utf-8"?>
<a:theme xmlns:a="http://schemas.openxmlformats.org/drawingml/2006/main" name="1_DT Global Theme 16:9">
  <a:themeElements>
    <a:clrScheme name="DT Global">
      <a:dk1>
        <a:srgbClr val="000000"/>
      </a:dk1>
      <a:lt1>
        <a:srgbClr val="FFFFFF"/>
      </a:lt1>
      <a:dk2>
        <a:srgbClr val="1D2C4C"/>
      </a:dk2>
      <a:lt2>
        <a:srgbClr val="79C7F4"/>
      </a:lt2>
      <a:accent1>
        <a:srgbClr val="2659C7"/>
      </a:accent1>
      <a:accent2>
        <a:srgbClr val="7A838E"/>
      </a:accent2>
      <a:accent3>
        <a:srgbClr val="F36967"/>
      </a:accent3>
      <a:accent4>
        <a:srgbClr val="24CFA2"/>
      </a:accent4>
      <a:accent5>
        <a:srgbClr val="FFDE24"/>
      </a:accent5>
      <a:accent6>
        <a:srgbClr val="BEE6FA"/>
      </a:accent6>
      <a:hlink>
        <a:srgbClr val="1F40E6"/>
      </a:hlink>
      <a:folHlink>
        <a:srgbClr val="EA6D64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T Global Theme" id="{DD3A78A6-9F17-6D4D-AF4F-11AF7BCFF42C}" vid="{2B807BDD-D6B5-1445-902F-B8251F4F8FC5}"/>
    </a:ext>
  </a:extLst>
</a:theme>
</file>

<file path=ppt/theme/theme3.xml><?xml version="1.0" encoding="utf-8"?>
<a:theme xmlns:a="http://schemas.openxmlformats.org/drawingml/2006/main" name="2_DT Global Theme 16:9">
  <a:themeElements>
    <a:clrScheme name="DT Global">
      <a:dk1>
        <a:srgbClr val="000000"/>
      </a:dk1>
      <a:lt1>
        <a:srgbClr val="FFFFFF"/>
      </a:lt1>
      <a:dk2>
        <a:srgbClr val="1D2C4C"/>
      </a:dk2>
      <a:lt2>
        <a:srgbClr val="79C7F4"/>
      </a:lt2>
      <a:accent1>
        <a:srgbClr val="2659C7"/>
      </a:accent1>
      <a:accent2>
        <a:srgbClr val="7A838E"/>
      </a:accent2>
      <a:accent3>
        <a:srgbClr val="F36967"/>
      </a:accent3>
      <a:accent4>
        <a:srgbClr val="24CFA2"/>
      </a:accent4>
      <a:accent5>
        <a:srgbClr val="FFDE24"/>
      </a:accent5>
      <a:accent6>
        <a:srgbClr val="BEE6FA"/>
      </a:accent6>
      <a:hlink>
        <a:srgbClr val="1F40E6"/>
      </a:hlink>
      <a:folHlink>
        <a:srgbClr val="EA6D64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T Global Theme" id="{DD3A78A6-9F17-6D4D-AF4F-11AF7BCFF42C}" vid="{2B807BDD-D6B5-1445-902F-B8251F4F8FC5}"/>
    </a:ext>
  </a:extLst>
</a:theme>
</file>

<file path=ppt/theme/theme4.xml><?xml version="1.0" encoding="utf-8"?>
<a:theme xmlns:a="http://schemas.openxmlformats.org/drawingml/2006/main" name="3_DT Global Theme 16:9">
  <a:themeElements>
    <a:clrScheme name="DT Global">
      <a:dk1>
        <a:srgbClr val="000000"/>
      </a:dk1>
      <a:lt1>
        <a:srgbClr val="FFFFFF"/>
      </a:lt1>
      <a:dk2>
        <a:srgbClr val="1D2C4C"/>
      </a:dk2>
      <a:lt2>
        <a:srgbClr val="79C7F4"/>
      </a:lt2>
      <a:accent1>
        <a:srgbClr val="2659C7"/>
      </a:accent1>
      <a:accent2>
        <a:srgbClr val="7A838E"/>
      </a:accent2>
      <a:accent3>
        <a:srgbClr val="F36967"/>
      </a:accent3>
      <a:accent4>
        <a:srgbClr val="24CFA2"/>
      </a:accent4>
      <a:accent5>
        <a:srgbClr val="FFDE24"/>
      </a:accent5>
      <a:accent6>
        <a:srgbClr val="BEE6FA"/>
      </a:accent6>
      <a:hlink>
        <a:srgbClr val="1F40E6"/>
      </a:hlink>
      <a:folHlink>
        <a:srgbClr val="EA6D64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T Global Theme" id="{DD3A78A6-9F17-6D4D-AF4F-11AF7BCFF42C}" vid="{2B807BDD-D6B5-1445-902F-B8251F4F8FC5}"/>
    </a:ext>
  </a:extLst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T Global">
    <a:dk1>
      <a:srgbClr val="000000"/>
    </a:dk1>
    <a:lt1>
      <a:srgbClr val="FFFFFF"/>
    </a:lt1>
    <a:dk2>
      <a:srgbClr val="1D2C4C"/>
    </a:dk2>
    <a:lt2>
      <a:srgbClr val="79C7F4"/>
    </a:lt2>
    <a:accent1>
      <a:srgbClr val="2659C7"/>
    </a:accent1>
    <a:accent2>
      <a:srgbClr val="7A838E"/>
    </a:accent2>
    <a:accent3>
      <a:srgbClr val="F36967"/>
    </a:accent3>
    <a:accent4>
      <a:srgbClr val="24CFA2"/>
    </a:accent4>
    <a:accent5>
      <a:srgbClr val="FFDE24"/>
    </a:accent5>
    <a:accent6>
      <a:srgbClr val="BEE6FA"/>
    </a:accent6>
    <a:hlink>
      <a:srgbClr val="1F40E6"/>
    </a:hlink>
    <a:folHlink>
      <a:srgbClr val="EA6D64"/>
    </a:folHlink>
  </a:clrScheme>
</a:themeOverride>
</file>

<file path=ppt/theme/themeOverride2.xml><?xml version="1.0" encoding="utf-8"?>
<a:themeOverride xmlns:a="http://schemas.openxmlformats.org/drawingml/2006/main">
  <a:clrScheme name="DT Global">
    <a:dk1>
      <a:srgbClr val="000000"/>
    </a:dk1>
    <a:lt1>
      <a:srgbClr val="FFFFFF"/>
    </a:lt1>
    <a:dk2>
      <a:srgbClr val="1D2C4C"/>
    </a:dk2>
    <a:lt2>
      <a:srgbClr val="79C7F4"/>
    </a:lt2>
    <a:accent1>
      <a:srgbClr val="2659C7"/>
    </a:accent1>
    <a:accent2>
      <a:srgbClr val="7A838E"/>
    </a:accent2>
    <a:accent3>
      <a:srgbClr val="F36967"/>
    </a:accent3>
    <a:accent4>
      <a:srgbClr val="24CFA2"/>
    </a:accent4>
    <a:accent5>
      <a:srgbClr val="FFDE24"/>
    </a:accent5>
    <a:accent6>
      <a:srgbClr val="BEE6FA"/>
    </a:accent6>
    <a:hlink>
      <a:srgbClr val="1F40E6"/>
    </a:hlink>
    <a:folHlink>
      <a:srgbClr val="EA6D64"/>
    </a:folHlink>
  </a:clrScheme>
</a:themeOverride>
</file>

<file path=ppt/theme/themeOverride3.xml><?xml version="1.0" encoding="utf-8"?>
<a:themeOverride xmlns:a="http://schemas.openxmlformats.org/drawingml/2006/main">
  <a:clrScheme name="DT Global">
    <a:dk1>
      <a:srgbClr val="000000"/>
    </a:dk1>
    <a:lt1>
      <a:srgbClr val="FFFFFF"/>
    </a:lt1>
    <a:dk2>
      <a:srgbClr val="1D2C4C"/>
    </a:dk2>
    <a:lt2>
      <a:srgbClr val="79C7F4"/>
    </a:lt2>
    <a:accent1>
      <a:srgbClr val="2659C7"/>
    </a:accent1>
    <a:accent2>
      <a:srgbClr val="7A838E"/>
    </a:accent2>
    <a:accent3>
      <a:srgbClr val="F36967"/>
    </a:accent3>
    <a:accent4>
      <a:srgbClr val="24CFA2"/>
    </a:accent4>
    <a:accent5>
      <a:srgbClr val="FFDE24"/>
    </a:accent5>
    <a:accent6>
      <a:srgbClr val="BEE6FA"/>
    </a:accent6>
    <a:hlink>
      <a:srgbClr val="1F40E6"/>
    </a:hlink>
    <a:folHlink>
      <a:srgbClr val="EA6D64"/>
    </a:folHlink>
  </a:clrScheme>
</a:themeOverride>
</file>

<file path=ppt/theme/themeOverride4.xml><?xml version="1.0" encoding="utf-8"?>
<a:themeOverride xmlns:a="http://schemas.openxmlformats.org/drawingml/2006/main">
  <a:clrScheme name="DT Global">
    <a:dk1>
      <a:srgbClr val="000000"/>
    </a:dk1>
    <a:lt1>
      <a:srgbClr val="FFFFFF"/>
    </a:lt1>
    <a:dk2>
      <a:srgbClr val="1D2C4C"/>
    </a:dk2>
    <a:lt2>
      <a:srgbClr val="79C7F4"/>
    </a:lt2>
    <a:accent1>
      <a:srgbClr val="2659C7"/>
    </a:accent1>
    <a:accent2>
      <a:srgbClr val="7A838E"/>
    </a:accent2>
    <a:accent3>
      <a:srgbClr val="F36967"/>
    </a:accent3>
    <a:accent4>
      <a:srgbClr val="24CFA2"/>
    </a:accent4>
    <a:accent5>
      <a:srgbClr val="FFDE24"/>
    </a:accent5>
    <a:accent6>
      <a:srgbClr val="BEE6FA"/>
    </a:accent6>
    <a:hlink>
      <a:srgbClr val="1F40E6"/>
    </a:hlink>
    <a:folHlink>
      <a:srgbClr val="EA6D64"/>
    </a:folHlink>
  </a:clrScheme>
</a:themeOverride>
</file>

<file path=ppt/theme/themeOverride5.xml><?xml version="1.0" encoding="utf-8"?>
<a:themeOverride xmlns:a="http://schemas.openxmlformats.org/drawingml/2006/main">
  <a:clrScheme name="DT Global">
    <a:dk1>
      <a:srgbClr val="000000"/>
    </a:dk1>
    <a:lt1>
      <a:srgbClr val="FFFFFF"/>
    </a:lt1>
    <a:dk2>
      <a:srgbClr val="1D2C4C"/>
    </a:dk2>
    <a:lt2>
      <a:srgbClr val="79C7F4"/>
    </a:lt2>
    <a:accent1>
      <a:srgbClr val="2659C7"/>
    </a:accent1>
    <a:accent2>
      <a:srgbClr val="7A838E"/>
    </a:accent2>
    <a:accent3>
      <a:srgbClr val="F36967"/>
    </a:accent3>
    <a:accent4>
      <a:srgbClr val="24CFA2"/>
    </a:accent4>
    <a:accent5>
      <a:srgbClr val="FFDE24"/>
    </a:accent5>
    <a:accent6>
      <a:srgbClr val="BEE6FA"/>
    </a:accent6>
    <a:hlink>
      <a:srgbClr val="1F40E6"/>
    </a:hlink>
    <a:folHlink>
      <a:srgbClr val="EA6D64"/>
    </a:folHlink>
  </a:clrScheme>
</a:themeOverride>
</file>

<file path=ppt/theme/themeOverride6.xml><?xml version="1.0" encoding="utf-8"?>
<a:themeOverride xmlns:a="http://schemas.openxmlformats.org/drawingml/2006/main">
  <a:clrScheme name="DT Global">
    <a:dk1>
      <a:srgbClr val="000000"/>
    </a:dk1>
    <a:lt1>
      <a:srgbClr val="FFFFFF"/>
    </a:lt1>
    <a:dk2>
      <a:srgbClr val="1D2C4C"/>
    </a:dk2>
    <a:lt2>
      <a:srgbClr val="79C7F4"/>
    </a:lt2>
    <a:accent1>
      <a:srgbClr val="2659C7"/>
    </a:accent1>
    <a:accent2>
      <a:srgbClr val="7A838E"/>
    </a:accent2>
    <a:accent3>
      <a:srgbClr val="F36967"/>
    </a:accent3>
    <a:accent4>
      <a:srgbClr val="24CFA2"/>
    </a:accent4>
    <a:accent5>
      <a:srgbClr val="FFDE24"/>
    </a:accent5>
    <a:accent6>
      <a:srgbClr val="BEE6FA"/>
    </a:accent6>
    <a:hlink>
      <a:srgbClr val="1F40E6"/>
    </a:hlink>
    <a:folHlink>
      <a:srgbClr val="EA6D64"/>
    </a:folHlink>
  </a:clrScheme>
</a:themeOverride>
</file>

<file path=ppt/theme/themeOverride7.xml><?xml version="1.0" encoding="utf-8"?>
<a:themeOverride xmlns:a="http://schemas.openxmlformats.org/drawingml/2006/main">
  <a:clrScheme name="DT Global">
    <a:dk1>
      <a:srgbClr val="000000"/>
    </a:dk1>
    <a:lt1>
      <a:srgbClr val="FFFFFF"/>
    </a:lt1>
    <a:dk2>
      <a:srgbClr val="1D2C4C"/>
    </a:dk2>
    <a:lt2>
      <a:srgbClr val="79C7F4"/>
    </a:lt2>
    <a:accent1>
      <a:srgbClr val="2659C7"/>
    </a:accent1>
    <a:accent2>
      <a:srgbClr val="7A838E"/>
    </a:accent2>
    <a:accent3>
      <a:srgbClr val="F36967"/>
    </a:accent3>
    <a:accent4>
      <a:srgbClr val="24CFA2"/>
    </a:accent4>
    <a:accent5>
      <a:srgbClr val="FFDE24"/>
    </a:accent5>
    <a:accent6>
      <a:srgbClr val="BEE6FA"/>
    </a:accent6>
    <a:hlink>
      <a:srgbClr val="1F40E6"/>
    </a:hlink>
    <a:folHlink>
      <a:srgbClr val="EA6D64"/>
    </a:folHlink>
  </a:clrScheme>
</a:themeOverride>
</file>

<file path=ppt/theme/themeOverride8.xml><?xml version="1.0" encoding="utf-8"?>
<a:themeOverride xmlns:a="http://schemas.openxmlformats.org/drawingml/2006/main">
  <a:clrScheme name="DT Global">
    <a:dk1>
      <a:srgbClr val="000000"/>
    </a:dk1>
    <a:lt1>
      <a:srgbClr val="FFFFFF"/>
    </a:lt1>
    <a:dk2>
      <a:srgbClr val="1D2C4C"/>
    </a:dk2>
    <a:lt2>
      <a:srgbClr val="79C7F4"/>
    </a:lt2>
    <a:accent1>
      <a:srgbClr val="2659C7"/>
    </a:accent1>
    <a:accent2>
      <a:srgbClr val="7A838E"/>
    </a:accent2>
    <a:accent3>
      <a:srgbClr val="F36967"/>
    </a:accent3>
    <a:accent4>
      <a:srgbClr val="24CFA2"/>
    </a:accent4>
    <a:accent5>
      <a:srgbClr val="FFDE24"/>
    </a:accent5>
    <a:accent6>
      <a:srgbClr val="BEE6FA"/>
    </a:accent6>
    <a:hlink>
      <a:srgbClr val="1F40E6"/>
    </a:hlink>
    <a:folHlink>
      <a:srgbClr val="EA6D64"/>
    </a:folHlink>
  </a:clrScheme>
</a:themeOverride>
</file>

<file path=ppt/theme/themeOverride9.xml><?xml version="1.0" encoding="utf-8"?>
<a:themeOverride xmlns:a="http://schemas.openxmlformats.org/drawingml/2006/main">
  <a:clrScheme name="DT Global">
    <a:dk1>
      <a:srgbClr val="000000"/>
    </a:dk1>
    <a:lt1>
      <a:srgbClr val="FFFFFF"/>
    </a:lt1>
    <a:dk2>
      <a:srgbClr val="1D2C4C"/>
    </a:dk2>
    <a:lt2>
      <a:srgbClr val="79C7F4"/>
    </a:lt2>
    <a:accent1>
      <a:srgbClr val="2659C7"/>
    </a:accent1>
    <a:accent2>
      <a:srgbClr val="7A838E"/>
    </a:accent2>
    <a:accent3>
      <a:srgbClr val="F36967"/>
    </a:accent3>
    <a:accent4>
      <a:srgbClr val="24CFA2"/>
    </a:accent4>
    <a:accent5>
      <a:srgbClr val="FFDE24"/>
    </a:accent5>
    <a:accent6>
      <a:srgbClr val="BEE6FA"/>
    </a:accent6>
    <a:hlink>
      <a:srgbClr val="1F40E6"/>
    </a:hlink>
    <a:folHlink>
      <a:srgbClr val="EA6D6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3566</TotalTime>
  <Words>880</Words>
  <Application>Microsoft Office PowerPoint</Application>
  <PresentationFormat>Экран (4:3)</PresentationFormat>
  <Paragraphs>130</Paragraphs>
  <Slides>12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12</vt:i4>
      </vt:variant>
    </vt:vector>
  </HeadingPairs>
  <TitlesOfParts>
    <vt:vector size="24" baseType="lpstr">
      <vt:lpstr>.AppleSystemUIFont</vt:lpstr>
      <vt:lpstr>Arial</vt:lpstr>
      <vt:lpstr>Calibri</vt:lpstr>
      <vt:lpstr>Cambria</vt:lpstr>
      <vt:lpstr>Century Gothic</vt:lpstr>
      <vt:lpstr>Courier New</vt:lpstr>
      <vt:lpstr>Times New Roman</vt:lpstr>
      <vt:lpstr>Wingdings</vt:lpstr>
      <vt:lpstr>DT Global Theme 16:9</vt:lpstr>
      <vt:lpstr>1_DT Global Theme 16:9</vt:lpstr>
      <vt:lpstr>2_DT Global Theme 16:9</vt:lpstr>
      <vt:lpstr>3_DT Global Theme 16:9</vt:lpstr>
      <vt:lpstr>ПРЕЗЕНТАЦИЯ РАЗРАБОТАННЫХ ДОКУМЕНТОВ   В РАМКАХ ПРОЕКТА ЕС  «Поддержка Министерства финансов Республики Беларусь по Международным стандартам аудита»</vt:lpstr>
      <vt:lpstr>План презентации</vt:lpstr>
      <vt:lpstr>1. Цели Проекта и совместная работа с МФ</vt:lpstr>
      <vt:lpstr>1. Цели Проекта и совместная работа с МФ</vt:lpstr>
      <vt:lpstr>2. Компоненты Проекта ЕС</vt:lpstr>
      <vt:lpstr>3. Отчеты по исследованию</vt:lpstr>
      <vt:lpstr>3. Отчеты по исследованию</vt:lpstr>
      <vt:lpstr>3. Отчеты по исследованию</vt:lpstr>
      <vt:lpstr>4. Семинары для аудиторов</vt:lpstr>
      <vt:lpstr>5. Правила и методология для АП</vt:lpstr>
      <vt:lpstr>6. Планы дальнейшей работы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Audit quality concept</dc:title>
  <dc:subject>EU training in Belarus</dc:subject>
  <dc:creator>Mark</dc:creator>
  <cp:keywords>Presentation of EU project to Public Council</cp:keywords>
  <cp:lastModifiedBy>Mark</cp:lastModifiedBy>
  <cp:revision>194</cp:revision>
  <dcterms:created xsi:type="dcterms:W3CDTF">2019-09-14T11:38:05Z</dcterms:created>
  <dcterms:modified xsi:type="dcterms:W3CDTF">2019-12-19T19:52:52Z</dcterms:modified>
</cp:coreProperties>
</file>